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8" r:id="rId4"/>
  </p:sldMasterIdLst>
  <p:notesMasterIdLst>
    <p:notesMasterId r:id="rId15"/>
  </p:notesMasterIdLst>
  <p:sldIdLst>
    <p:sldId id="257" r:id="rId5"/>
    <p:sldId id="4255" r:id="rId6"/>
    <p:sldId id="4253" r:id="rId7"/>
    <p:sldId id="4226" r:id="rId8"/>
    <p:sldId id="3312" r:id="rId9"/>
    <p:sldId id="3306" r:id="rId10"/>
    <p:sldId id="4248" r:id="rId11"/>
    <p:sldId id="4249" r:id="rId12"/>
    <p:sldId id="4254" r:id="rId13"/>
    <p:sldId id="419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5831878-17BE-AD38-3842-67E9C8AE68D9}" name="Austra Auzina" initials="AA" userId="Austra Auzina"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na Prižavoite" initials="DP" lastIdx="4" clrIdx="0">
    <p:extLst>
      <p:ext uri="{19B8F6BF-5375-455C-9EA6-DF929625EA0E}">
        <p15:presenceInfo xmlns:p15="http://schemas.microsoft.com/office/powerpoint/2012/main" userId="S::Dana.Prizavoite@varam.gov.lv::41a62365-fcf4-4ada-b74f-ab7008958229" providerId="AD"/>
      </p:ext>
    </p:extLst>
  </p:cmAuthor>
  <p:cmAuthor id="2" name="Signe Zakka" initials="SZ" lastIdx="1" clrIdx="1">
    <p:extLst>
      <p:ext uri="{19B8F6BF-5375-455C-9EA6-DF929625EA0E}">
        <p15:presenceInfo xmlns:p15="http://schemas.microsoft.com/office/powerpoint/2012/main" userId="Signe Zakka" providerId="None"/>
      </p:ext>
    </p:extLst>
  </p:cmAuthor>
  <p:cmAuthor id="3" name="Kristīne Dūdiņa" initials="KD" lastIdx="1" clrIdx="2">
    <p:extLst>
      <p:ext uri="{19B8F6BF-5375-455C-9EA6-DF929625EA0E}">
        <p15:presenceInfo xmlns:p15="http://schemas.microsoft.com/office/powerpoint/2012/main" userId="S::Kristine.Dudina@varam.gov.lv::2f4be9ba-820f-426b-b7d2-ea129644da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6C99F4"/>
    <a:srgbClr val="3B78F1"/>
    <a:srgbClr val="7C7C7C"/>
    <a:srgbClr val="BF9000"/>
    <a:srgbClr val="002060"/>
    <a:srgbClr val="9D9D9D"/>
    <a:srgbClr val="AD4D12"/>
    <a:srgbClr val="EC8844"/>
    <a:srgbClr val="E9F3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88B337-6FC0-4CAB-85C2-369FFC1EB6E0}" v="48" vWet="52" dt="2023-10-25T09:47:12.919"/>
    <p1510:client id="{D9DEFBAA-9435-401A-9D24-802D52197293}" v="187" dt="2023-10-25T09:59:51.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a Prižavoite" userId="S::dana.prizavoite@varam.gov.lv::41a62365-fcf4-4ada-b74f-ab7008958229" providerId="AD" clId="Web-{CA4A2F7D-9EC2-7E80-816F-EA7739471BBF}"/>
    <pc:docChg chg="sldOrd">
      <pc:chgData name="Dana Prižavoite" userId="S::dana.prizavoite@varam.gov.lv::41a62365-fcf4-4ada-b74f-ab7008958229" providerId="AD" clId="Web-{CA4A2F7D-9EC2-7E80-816F-EA7739471BBF}" dt="2023-10-22T20:53:33.617" v="1"/>
      <pc:docMkLst>
        <pc:docMk/>
      </pc:docMkLst>
      <pc:sldChg chg="ord">
        <pc:chgData name="Dana Prižavoite" userId="S::dana.prizavoite@varam.gov.lv::41a62365-fcf4-4ada-b74f-ab7008958229" providerId="AD" clId="Web-{CA4A2F7D-9EC2-7E80-816F-EA7739471BBF}" dt="2023-10-22T20:53:33.617" v="1"/>
        <pc:sldMkLst>
          <pc:docMk/>
          <pc:sldMk cId="1653696280" sldId="4226"/>
        </pc:sldMkLst>
      </pc:sldChg>
    </pc:docChg>
  </pc:docChgLst>
  <pc:docChgLst>
    <pc:chgData name="Austra Auziņa" userId="f614f824-ff38-43b0-8c9d-d8bad28e1a8a" providerId="ADAL" clId="{D9DEFBAA-9435-401A-9D24-802D52197293}"/>
    <pc:docChg chg="undo custSel modSld">
      <pc:chgData name="Austra Auziņa" userId="f614f824-ff38-43b0-8c9d-d8bad28e1a8a" providerId="ADAL" clId="{D9DEFBAA-9435-401A-9D24-802D52197293}" dt="2023-10-25T09:59:51.398" v="396" actId="1076"/>
      <pc:docMkLst>
        <pc:docMk/>
      </pc:docMkLst>
      <pc:sldChg chg="modSp mod">
        <pc:chgData name="Austra Auziņa" userId="f614f824-ff38-43b0-8c9d-d8bad28e1a8a" providerId="ADAL" clId="{D9DEFBAA-9435-401A-9D24-802D52197293}" dt="2023-10-24T14:42:02.420" v="25" actId="207"/>
        <pc:sldMkLst>
          <pc:docMk/>
          <pc:sldMk cId="4226791633" sldId="257"/>
        </pc:sldMkLst>
        <pc:spChg chg="mod">
          <ac:chgData name="Austra Auziņa" userId="f614f824-ff38-43b0-8c9d-d8bad28e1a8a" providerId="ADAL" clId="{D9DEFBAA-9435-401A-9D24-802D52197293}" dt="2023-10-24T14:42:02.420" v="25" actId="207"/>
          <ac:spMkLst>
            <pc:docMk/>
            <pc:sldMk cId="4226791633" sldId="257"/>
            <ac:spMk id="3" creationId="{142CEC22-EAC0-4564-9D28-74346E853791}"/>
          </ac:spMkLst>
        </pc:spChg>
      </pc:sldChg>
      <pc:sldChg chg="modSp mod">
        <pc:chgData name="Austra Auziņa" userId="f614f824-ff38-43b0-8c9d-d8bad28e1a8a" providerId="ADAL" clId="{D9DEFBAA-9435-401A-9D24-802D52197293}" dt="2023-10-25T09:59:51.398" v="396" actId="1076"/>
        <pc:sldMkLst>
          <pc:docMk/>
          <pc:sldMk cId="117293047" sldId="3306"/>
        </pc:sldMkLst>
        <pc:spChg chg="mod">
          <ac:chgData name="Austra Auziņa" userId="f614f824-ff38-43b0-8c9d-d8bad28e1a8a" providerId="ADAL" clId="{D9DEFBAA-9435-401A-9D24-802D52197293}" dt="2023-10-24T14:52:22.412" v="190" actId="207"/>
          <ac:spMkLst>
            <pc:docMk/>
            <pc:sldMk cId="117293047" sldId="3306"/>
            <ac:spMk id="10" creationId="{ED5F63D8-4DE2-4F5C-D223-B2C00A9753D6}"/>
          </ac:spMkLst>
        </pc:spChg>
        <pc:spChg chg="mod">
          <ac:chgData name="Austra Auziņa" userId="f614f824-ff38-43b0-8c9d-d8bad28e1a8a" providerId="ADAL" clId="{D9DEFBAA-9435-401A-9D24-802D52197293}" dt="2023-10-24T14:52:24.222" v="191" actId="207"/>
          <ac:spMkLst>
            <pc:docMk/>
            <pc:sldMk cId="117293047" sldId="3306"/>
            <ac:spMk id="19" creationId="{9B206AB4-45B8-DF29-4F7F-2F6284658AE8}"/>
          </ac:spMkLst>
        </pc:spChg>
        <pc:spChg chg="mod">
          <ac:chgData name="Austra Auziņa" userId="f614f824-ff38-43b0-8c9d-d8bad28e1a8a" providerId="ADAL" clId="{D9DEFBAA-9435-401A-9D24-802D52197293}" dt="2023-10-25T09:59:47.948" v="395" actId="1076"/>
          <ac:spMkLst>
            <pc:docMk/>
            <pc:sldMk cId="117293047" sldId="3306"/>
            <ac:spMk id="52" creationId="{35F88417-D287-48EF-E24F-240C0CFFB81D}"/>
          </ac:spMkLst>
        </pc:spChg>
        <pc:spChg chg="mod">
          <ac:chgData name="Austra Auziņa" userId="f614f824-ff38-43b0-8c9d-d8bad28e1a8a" providerId="ADAL" clId="{D9DEFBAA-9435-401A-9D24-802D52197293}" dt="2023-10-24T14:52:26.789" v="192" actId="207"/>
          <ac:spMkLst>
            <pc:docMk/>
            <pc:sldMk cId="117293047" sldId="3306"/>
            <ac:spMk id="54" creationId="{DB2A5F6D-DEDC-7DCD-7C36-EDFF41BF781E}"/>
          </ac:spMkLst>
        </pc:spChg>
        <pc:picChg chg="mod">
          <ac:chgData name="Austra Auziņa" userId="f614f824-ff38-43b0-8c9d-d8bad28e1a8a" providerId="ADAL" clId="{D9DEFBAA-9435-401A-9D24-802D52197293}" dt="2023-10-25T09:59:51.398" v="396" actId="1076"/>
          <ac:picMkLst>
            <pc:docMk/>
            <pc:sldMk cId="117293047" sldId="3306"/>
            <ac:picMk id="53" creationId="{A300B4B7-C02A-7D21-D2DF-69A9E89469AC}"/>
          </ac:picMkLst>
        </pc:picChg>
      </pc:sldChg>
      <pc:sldChg chg="addSp modSp mod">
        <pc:chgData name="Austra Auziņa" userId="f614f824-ff38-43b0-8c9d-d8bad28e1a8a" providerId="ADAL" clId="{D9DEFBAA-9435-401A-9D24-802D52197293}" dt="2023-10-25T09:49:55.237" v="259" actId="1076"/>
        <pc:sldMkLst>
          <pc:docMk/>
          <pc:sldMk cId="70927447" sldId="3312"/>
        </pc:sldMkLst>
        <pc:spChg chg="mod">
          <ac:chgData name="Austra Auziņa" userId="f614f824-ff38-43b0-8c9d-d8bad28e1a8a" providerId="ADAL" clId="{D9DEFBAA-9435-401A-9D24-802D52197293}" dt="2023-10-25T09:49:41.733" v="257" actId="120"/>
          <ac:spMkLst>
            <pc:docMk/>
            <pc:sldMk cId="70927447" sldId="3312"/>
            <ac:spMk id="2" creationId="{BE8C3DF2-919F-29C2-20E4-8C06AFE90B0A}"/>
          </ac:spMkLst>
        </pc:spChg>
        <pc:spChg chg="mod">
          <ac:chgData name="Austra Auziņa" userId="f614f824-ff38-43b0-8c9d-d8bad28e1a8a" providerId="ADAL" clId="{D9DEFBAA-9435-401A-9D24-802D52197293}" dt="2023-10-25T09:49:33.676" v="256" actId="1076"/>
          <ac:spMkLst>
            <pc:docMk/>
            <pc:sldMk cId="70927447" sldId="3312"/>
            <ac:spMk id="15" creationId="{ADF8CF36-2FD3-EF0F-0616-F36F4B19BE2F}"/>
          </ac:spMkLst>
        </pc:spChg>
        <pc:spChg chg="mod">
          <ac:chgData name="Austra Auziņa" userId="f614f824-ff38-43b0-8c9d-d8bad28e1a8a" providerId="ADAL" clId="{D9DEFBAA-9435-401A-9D24-802D52197293}" dt="2023-10-24T14:47:03.242" v="101" actId="1076"/>
          <ac:spMkLst>
            <pc:docMk/>
            <pc:sldMk cId="70927447" sldId="3312"/>
            <ac:spMk id="17" creationId="{5CEBAC70-F24D-DE2A-068F-41EB047389D0}"/>
          </ac:spMkLst>
        </pc:spChg>
        <pc:spChg chg="mod">
          <ac:chgData name="Austra Auziņa" userId="f614f824-ff38-43b0-8c9d-d8bad28e1a8a" providerId="ADAL" clId="{D9DEFBAA-9435-401A-9D24-802D52197293}" dt="2023-10-24T14:47:06.853" v="102" actId="14100"/>
          <ac:spMkLst>
            <pc:docMk/>
            <pc:sldMk cId="70927447" sldId="3312"/>
            <ac:spMk id="19" creationId="{172825E8-F59C-CAFA-2A7D-D24CD41E0DCD}"/>
          </ac:spMkLst>
        </pc:spChg>
        <pc:picChg chg="add mod">
          <ac:chgData name="Austra Auziņa" userId="f614f824-ff38-43b0-8c9d-d8bad28e1a8a" providerId="ADAL" clId="{D9DEFBAA-9435-401A-9D24-802D52197293}" dt="2023-10-25T09:49:55.237" v="259" actId="1076"/>
          <ac:picMkLst>
            <pc:docMk/>
            <pc:sldMk cId="70927447" sldId="3312"/>
            <ac:picMk id="3" creationId="{A4E26033-A220-EC42-21D9-E78905BE1FE0}"/>
          </ac:picMkLst>
        </pc:picChg>
        <pc:picChg chg="mod">
          <ac:chgData name="Austra Auziņa" userId="f614f824-ff38-43b0-8c9d-d8bad28e1a8a" providerId="ADAL" clId="{D9DEFBAA-9435-401A-9D24-802D52197293}" dt="2023-10-25T09:49:30.866" v="255" actId="1076"/>
          <ac:picMkLst>
            <pc:docMk/>
            <pc:sldMk cId="70927447" sldId="3312"/>
            <ac:picMk id="14" creationId="{CEF3B8BF-0718-3319-7132-B1E406867A24}"/>
          </ac:picMkLst>
        </pc:picChg>
      </pc:sldChg>
      <pc:sldChg chg="modSp mod">
        <pc:chgData name="Austra Auziņa" userId="f614f824-ff38-43b0-8c9d-d8bad28e1a8a" providerId="ADAL" clId="{D9DEFBAA-9435-401A-9D24-802D52197293}" dt="2023-10-25T09:59:09.823" v="391" actId="207"/>
        <pc:sldMkLst>
          <pc:docMk/>
          <pc:sldMk cId="3696132237" sldId="4196"/>
        </pc:sldMkLst>
        <pc:spChg chg="mod">
          <ac:chgData name="Austra Auziņa" userId="f614f824-ff38-43b0-8c9d-d8bad28e1a8a" providerId="ADAL" clId="{D9DEFBAA-9435-401A-9D24-802D52197293}" dt="2023-10-25T09:59:09.823" v="391" actId="207"/>
          <ac:spMkLst>
            <pc:docMk/>
            <pc:sldMk cId="3696132237" sldId="4196"/>
            <ac:spMk id="6" creationId="{B73369A9-AB1D-3C54-6C4C-E6966B5968F5}"/>
          </ac:spMkLst>
        </pc:spChg>
      </pc:sldChg>
      <pc:sldChg chg="delSp modSp mod">
        <pc:chgData name="Austra Auziņa" userId="f614f824-ff38-43b0-8c9d-d8bad28e1a8a" providerId="ADAL" clId="{D9DEFBAA-9435-401A-9D24-802D52197293}" dt="2023-10-25T09:49:21.867" v="254" actId="1076"/>
        <pc:sldMkLst>
          <pc:docMk/>
          <pc:sldMk cId="1653696280" sldId="4226"/>
        </pc:sldMkLst>
        <pc:spChg chg="mod">
          <ac:chgData name="Austra Auziņa" userId="f614f824-ff38-43b0-8c9d-d8bad28e1a8a" providerId="ADAL" clId="{D9DEFBAA-9435-401A-9D24-802D52197293}" dt="2023-10-25T09:49:19.477" v="253" actId="1076"/>
          <ac:spMkLst>
            <pc:docMk/>
            <pc:sldMk cId="1653696280" sldId="4226"/>
            <ac:spMk id="2" creationId="{D14B27B8-9DC7-9AF5-8F59-3FE17D21AE4F}"/>
          </ac:spMkLst>
        </pc:spChg>
        <pc:spChg chg="mod">
          <ac:chgData name="Austra Auziņa" userId="f614f824-ff38-43b0-8c9d-d8bad28e1a8a" providerId="ADAL" clId="{D9DEFBAA-9435-401A-9D24-802D52197293}" dt="2023-10-25T09:49:21.867" v="254" actId="1076"/>
          <ac:spMkLst>
            <pc:docMk/>
            <pc:sldMk cId="1653696280" sldId="4226"/>
            <ac:spMk id="3" creationId="{52754C2B-E7FB-C21E-B6D4-27E9399761DC}"/>
          </ac:spMkLst>
        </pc:spChg>
        <pc:spChg chg="mod">
          <ac:chgData name="Austra Auziņa" userId="f614f824-ff38-43b0-8c9d-d8bad28e1a8a" providerId="ADAL" clId="{D9DEFBAA-9435-401A-9D24-802D52197293}" dt="2023-10-25T09:48:23.136" v="234" actId="1076"/>
          <ac:spMkLst>
            <pc:docMk/>
            <pc:sldMk cId="1653696280" sldId="4226"/>
            <ac:spMk id="6" creationId="{2519443D-0621-5838-DFB0-0E482F372672}"/>
          </ac:spMkLst>
        </pc:spChg>
        <pc:spChg chg="mod">
          <ac:chgData name="Austra Auziņa" userId="f614f824-ff38-43b0-8c9d-d8bad28e1a8a" providerId="ADAL" clId="{D9DEFBAA-9435-401A-9D24-802D52197293}" dt="2023-10-25T09:48:26.264" v="235" actId="1076"/>
          <ac:spMkLst>
            <pc:docMk/>
            <pc:sldMk cId="1653696280" sldId="4226"/>
            <ac:spMk id="7" creationId="{66B1B3CF-4EB6-3EE9-CD24-3C4D3A4D14E1}"/>
          </ac:spMkLst>
        </pc:spChg>
        <pc:spChg chg="mod">
          <ac:chgData name="Austra Auziņa" userId="f614f824-ff38-43b0-8c9d-d8bad28e1a8a" providerId="ADAL" clId="{D9DEFBAA-9435-401A-9D24-802D52197293}" dt="2023-10-24T14:44:32.676" v="55" actId="207"/>
          <ac:spMkLst>
            <pc:docMk/>
            <pc:sldMk cId="1653696280" sldId="4226"/>
            <ac:spMk id="33" creationId="{12051A2D-65CB-4167-B794-C429AF866635}"/>
          </ac:spMkLst>
        </pc:spChg>
        <pc:picChg chg="del">
          <ac:chgData name="Austra Auziņa" userId="f614f824-ff38-43b0-8c9d-d8bad28e1a8a" providerId="ADAL" clId="{D9DEFBAA-9435-401A-9D24-802D52197293}" dt="2023-10-24T14:44:40.833" v="58" actId="478"/>
          <ac:picMkLst>
            <pc:docMk/>
            <pc:sldMk cId="1653696280" sldId="4226"/>
            <ac:picMk id="8" creationId="{D8DEF8B8-0AD4-8C47-5874-EAC82246BB71}"/>
          </ac:picMkLst>
        </pc:picChg>
        <pc:picChg chg="del">
          <ac:chgData name="Austra Auziņa" userId="f614f824-ff38-43b0-8c9d-d8bad28e1a8a" providerId="ADAL" clId="{D9DEFBAA-9435-401A-9D24-802D52197293}" dt="2023-10-24T14:44:41.375" v="59" actId="478"/>
          <ac:picMkLst>
            <pc:docMk/>
            <pc:sldMk cId="1653696280" sldId="4226"/>
            <ac:picMk id="24" creationId="{C18F1C8E-DFF4-F795-F7CF-E897E65794F6}"/>
          </ac:picMkLst>
        </pc:picChg>
      </pc:sldChg>
      <pc:sldChg chg="modSp mod">
        <pc:chgData name="Austra Auziņa" userId="f614f824-ff38-43b0-8c9d-d8bad28e1a8a" providerId="ADAL" clId="{D9DEFBAA-9435-401A-9D24-802D52197293}" dt="2023-10-25T09:52:08.530" v="285" actId="20577"/>
        <pc:sldMkLst>
          <pc:docMk/>
          <pc:sldMk cId="1026188603" sldId="4248"/>
        </pc:sldMkLst>
        <pc:spChg chg="mod">
          <ac:chgData name="Austra Auziņa" userId="f614f824-ff38-43b0-8c9d-d8bad28e1a8a" providerId="ADAL" clId="{D9DEFBAA-9435-401A-9D24-802D52197293}" dt="2023-10-25T09:50:44.790" v="261" actId="20577"/>
          <ac:spMkLst>
            <pc:docMk/>
            <pc:sldMk cId="1026188603" sldId="4248"/>
            <ac:spMk id="2" creationId="{C91AA89A-F4E9-324F-BCA3-ABA340F9C7A2}"/>
          </ac:spMkLst>
        </pc:spChg>
        <pc:spChg chg="mod">
          <ac:chgData name="Austra Auziņa" userId="f614f824-ff38-43b0-8c9d-d8bad28e1a8a" providerId="ADAL" clId="{D9DEFBAA-9435-401A-9D24-802D52197293}" dt="2023-10-25T09:51:21.300" v="266" actId="14100"/>
          <ac:spMkLst>
            <pc:docMk/>
            <pc:sldMk cId="1026188603" sldId="4248"/>
            <ac:spMk id="4" creationId="{73448467-4190-A80A-532D-982BF831F9A2}"/>
          </ac:spMkLst>
        </pc:spChg>
        <pc:spChg chg="mod">
          <ac:chgData name="Austra Auziņa" userId="f614f824-ff38-43b0-8c9d-d8bad28e1a8a" providerId="ADAL" clId="{D9DEFBAA-9435-401A-9D24-802D52197293}" dt="2023-10-25T09:51:48.550" v="276" actId="20577"/>
          <ac:spMkLst>
            <pc:docMk/>
            <pc:sldMk cId="1026188603" sldId="4248"/>
            <ac:spMk id="6" creationId="{50CA750B-D69E-BBE0-ACDD-7FF30B2945F7}"/>
          </ac:spMkLst>
        </pc:spChg>
        <pc:spChg chg="mod">
          <ac:chgData name="Austra Auziņa" userId="f614f824-ff38-43b0-8c9d-d8bad28e1a8a" providerId="ADAL" clId="{D9DEFBAA-9435-401A-9D24-802D52197293}" dt="2023-10-24T14:52:31.853" v="193" actId="20577"/>
          <ac:spMkLst>
            <pc:docMk/>
            <pc:sldMk cId="1026188603" sldId="4248"/>
            <ac:spMk id="8" creationId="{96FB773F-9ED1-609C-55CD-DAC197BBFB8B}"/>
          </ac:spMkLst>
        </pc:spChg>
        <pc:spChg chg="mod">
          <ac:chgData name="Austra Auziņa" userId="f614f824-ff38-43b0-8c9d-d8bad28e1a8a" providerId="ADAL" clId="{D9DEFBAA-9435-401A-9D24-802D52197293}" dt="2023-10-24T14:52:34.062" v="194" actId="20577"/>
          <ac:spMkLst>
            <pc:docMk/>
            <pc:sldMk cId="1026188603" sldId="4248"/>
            <ac:spMk id="10" creationId="{A7DD6904-201C-984E-CC2D-F18B64BB0317}"/>
          </ac:spMkLst>
        </pc:spChg>
        <pc:spChg chg="mod">
          <ac:chgData name="Austra Auziņa" userId="f614f824-ff38-43b0-8c9d-d8bad28e1a8a" providerId="ADAL" clId="{D9DEFBAA-9435-401A-9D24-802D52197293}" dt="2023-10-25T09:52:08.530" v="285" actId="20577"/>
          <ac:spMkLst>
            <pc:docMk/>
            <pc:sldMk cId="1026188603" sldId="4248"/>
            <ac:spMk id="53" creationId="{4430E2E8-B861-5610-F244-1E67D0F2052E}"/>
          </ac:spMkLst>
        </pc:spChg>
        <pc:picChg chg="mod">
          <ac:chgData name="Austra Auziņa" userId="f614f824-ff38-43b0-8c9d-d8bad28e1a8a" providerId="ADAL" clId="{D9DEFBAA-9435-401A-9D24-802D52197293}" dt="2023-10-25T09:51:24.645" v="267" actId="14100"/>
          <ac:picMkLst>
            <pc:docMk/>
            <pc:sldMk cId="1026188603" sldId="4248"/>
            <ac:picMk id="3" creationId="{56A3F5F3-D8A8-6881-6E3B-AFEF059F5270}"/>
          </ac:picMkLst>
        </pc:picChg>
      </pc:sldChg>
      <pc:sldChg chg="modSp mod">
        <pc:chgData name="Austra Auziņa" userId="f614f824-ff38-43b0-8c9d-d8bad28e1a8a" providerId="ADAL" clId="{D9DEFBAA-9435-401A-9D24-802D52197293}" dt="2023-10-25T09:59:34.869" v="393" actId="1076"/>
        <pc:sldMkLst>
          <pc:docMk/>
          <pc:sldMk cId="1803803975" sldId="4249"/>
        </pc:sldMkLst>
        <pc:spChg chg="mod">
          <ac:chgData name="Austra Auziņa" userId="f614f824-ff38-43b0-8c9d-d8bad28e1a8a" providerId="ADAL" clId="{D9DEFBAA-9435-401A-9D24-802D52197293}" dt="2023-10-25T09:54:31.555" v="327" actId="113"/>
          <ac:spMkLst>
            <pc:docMk/>
            <pc:sldMk cId="1803803975" sldId="4249"/>
            <ac:spMk id="4" creationId="{85C565D0-3A49-40D9-4BE8-E39DD5AEE3EE}"/>
          </ac:spMkLst>
        </pc:spChg>
        <pc:spChg chg="mod">
          <ac:chgData name="Austra Auziņa" userId="f614f824-ff38-43b0-8c9d-d8bad28e1a8a" providerId="ADAL" clId="{D9DEFBAA-9435-401A-9D24-802D52197293}" dt="2023-10-25T09:54:18.579" v="324" actId="113"/>
          <ac:spMkLst>
            <pc:docMk/>
            <pc:sldMk cId="1803803975" sldId="4249"/>
            <ac:spMk id="7" creationId="{0F387587-4237-08EF-896F-5E1C0CC40785}"/>
          </ac:spMkLst>
        </pc:spChg>
        <pc:spChg chg="mod">
          <ac:chgData name="Austra Auziņa" userId="f614f824-ff38-43b0-8c9d-d8bad28e1a8a" providerId="ADAL" clId="{D9DEFBAA-9435-401A-9D24-802D52197293}" dt="2023-10-25T09:54:08.361" v="323" actId="113"/>
          <ac:spMkLst>
            <pc:docMk/>
            <pc:sldMk cId="1803803975" sldId="4249"/>
            <ac:spMk id="53" creationId="{4430E2E8-B861-5610-F244-1E67D0F2052E}"/>
          </ac:spMkLst>
        </pc:spChg>
        <pc:spChg chg="mod">
          <ac:chgData name="Austra Auziņa" userId="f614f824-ff38-43b0-8c9d-d8bad28e1a8a" providerId="ADAL" clId="{D9DEFBAA-9435-401A-9D24-802D52197293}" dt="2023-10-25T09:59:34.869" v="393" actId="1076"/>
          <ac:spMkLst>
            <pc:docMk/>
            <pc:sldMk cId="1803803975" sldId="4249"/>
            <ac:spMk id="59" creationId="{2FE10470-7511-E0BC-6DA4-52FECD7AE152}"/>
          </ac:spMkLst>
        </pc:spChg>
      </pc:sldChg>
      <pc:sldChg chg="modSp mod addCm">
        <pc:chgData name="Austra Auziņa" userId="f614f824-ff38-43b0-8c9d-d8bad28e1a8a" providerId="ADAL" clId="{D9DEFBAA-9435-401A-9D24-802D52197293}" dt="2023-10-25T09:47:15.142" v="213" actId="115"/>
        <pc:sldMkLst>
          <pc:docMk/>
          <pc:sldMk cId="3890314291" sldId="4253"/>
        </pc:sldMkLst>
        <pc:spChg chg="mod">
          <ac:chgData name="Austra Auziņa" userId="f614f824-ff38-43b0-8c9d-d8bad28e1a8a" providerId="ADAL" clId="{D9DEFBAA-9435-401A-9D24-802D52197293}" dt="2023-10-24T14:44:20.295" v="52" actId="123"/>
          <ac:spMkLst>
            <pc:docMk/>
            <pc:sldMk cId="3890314291" sldId="4253"/>
            <ac:spMk id="2" creationId="{B232D8CB-5102-D073-8308-55A4D12FB852}"/>
          </ac:spMkLst>
        </pc:spChg>
        <pc:spChg chg="mod">
          <ac:chgData name="Austra Auziņa" userId="f614f824-ff38-43b0-8c9d-d8bad28e1a8a" providerId="ADAL" clId="{D9DEFBAA-9435-401A-9D24-802D52197293}" dt="2023-10-24T14:43:29.677" v="41" actId="1076"/>
          <ac:spMkLst>
            <pc:docMk/>
            <pc:sldMk cId="3890314291" sldId="4253"/>
            <ac:spMk id="4" creationId="{363C40DA-A5B3-3A55-7339-F01D7CBDB8F2}"/>
          </ac:spMkLst>
        </pc:spChg>
        <pc:spChg chg="mod">
          <ac:chgData name="Austra Auziņa" userId="f614f824-ff38-43b0-8c9d-d8bad28e1a8a" providerId="ADAL" clId="{D9DEFBAA-9435-401A-9D24-802D52197293}" dt="2023-10-24T14:44:25.834" v="54" actId="123"/>
          <ac:spMkLst>
            <pc:docMk/>
            <pc:sldMk cId="3890314291" sldId="4253"/>
            <ac:spMk id="7" creationId="{6170A94D-4355-4937-827A-17143ACD2666}"/>
          </ac:spMkLst>
        </pc:spChg>
        <pc:spChg chg="mod">
          <ac:chgData name="Austra Auziņa" userId="f614f824-ff38-43b0-8c9d-d8bad28e1a8a" providerId="ADAL" clId="{D9DEFBAA-9435-401A-9D24-802D52197293}" dt="2023-10-24T14:42:29.409" v="30" actId="1076"/>
          <ac:spMkLst>
            <pc:docMk/>
            <pc:sldMk cId="3890314291" sldId="4253"/>
            <ac:spMk id="13" creationId="{8CB58944-C6F5-3846-ACB9-70A0CD891EE4}"/>
          </ac:spMkLst>
        </pc:spChg>
        <pc:spChg chg="mod">
          <ac:chgData name="Austra Auziņa" userId="f614f824-ff38-43b0-8c9d-d8bad28e1a8a" providerId="ADAL" clId="{D9DEFBAA-9435-401A-9D24-802D52197293}" dt="2023-10-24T14:42:15.200" v="29" actId="207"/>
          <ac:spMkLst>
            <pc:docMk/>
            <pc:sldMk cId="3890314291" sldId="4253"/>
            <ac:spMk id="18" creationId="{B0DBB530-C078-05F9-C537-0B19E5515593}"/>
          </ac:spMkLst>
        </pc:spChg>
        <pc:spChg chg="mod">
          <ac:chgData name="Austra Auziņa" userId="f614f824-ff38-43b0-8c9d-d8bad28e1a8a" providerId="ADAL" clId="{D9DEFBAA-9435-401A-9D24-802D52197293}" dt="2023-10-25T09:47:15.142" v="213" actId="115"/>
          <ac:spMkLst>
            <pc:docMk/>
            <pc:sldMk cId="3890314291" sldId="4253"/>
            <ac:spMk id="30" creationId="{6B0EADE5-0DC2-BEBD-B856-AA84C866062D}"/>
          </ac:spMkLst>
        </pc:spChg>
        <pc:extLst>
          <p:ext xmlns:p="http://schemas.openxmlformats.org/presentationml/2006/main" uri="{D6D511B9-2390-475A-947B-AFAB55BFBCF1}">
            <pc226:cmChg xmlns:pc226="http://schemas.microsoft.com/office/powerpoint/2022/06/main/command" chg="add">
              <pc226:chgData name="Austra Auziņa" userId="f614f824-ff38-43b0-8c9d-d8bad28e1a8a" providerId="ADAL" clId="{D9DEFBAA-9435-401A-9D24-802D52197293}" dt="2023-10-24T14:43:04" v="39"/>
              <pc2:cmMkLst xmlns:pc2="http://schemas.microsoft.com/office/powerpoint/2019/9/main/command">
                <pc:docMk/>
                <pc:sldMk cId="3890314291" sldId="4253"/>
                <pc2:cmMk id="{1B89468B-202E-4C83-A432-6FBBC2FA31D7}"/>
              </pc2:cmMkLst>
            </pc226:cmChg>
          </p:ext>
        </pc:extLst>
      </pc:sldChg>
      <pc:sldChg chg="modSp mod">
        <pc:chgData name="Austra Auziņa" userId="f614f824-ff38-43b0-8c9d-d8bad28e1a8a" providerId="ADAL" clId="{D9DEFBAA-9435-401A-9D24-802D52197293}" dt="2023-10-25T09:58:41.756" v="390" actId="1076"/>
        <pc:sldMkLst>
          <pc:docMk/>
          <pc:sldMk cId="3067761408" sldId="4254"/>
        </pc:sldMkLst>
        <pc:spChg chg="mod">
          <ac:chgData name="Austra Auziņa" userId="f614f824-ff38-43b0-8c9d-d8bad28e1a8a" providerId="ADAL" clId="{D9DEFBAA-9435-401A-9D24-802D52197293}" dt="2023-10-25T09:55:32.776" v="368" actId="20577"/>
          <ac:spMkLst>
            <pc:docMk/>
            <pc:sldMk cId="3067761408" sldId="4254"/>
            <ac:spMk id="4" creationId="{85C565D0-3A49-40D9-4BE8-E39DD5AEE3EE}"/>
          </ac:spMkLst>
        </pc:spChg>
        <pc:spChg chg="mod">
          <ac:chgData name="Austra Auziņa" userId="f614f824-ff38-43b0-8c9d-d8bad28e1a8a" providerId="ADAL" clId="{D9DEFBAA-9435-401A-9D24-802D52197293}" dt="2023-10-25T09:57:59.851" v="388" actId="113"/>
          <ac:spMkLst>
            <pc:docMk/>
            <pc:sldMk cId="3067761408" sldId="4254"/>
            <ac:spMk id="10" creationId="{5C872FC1-1924-64DC-1A7E-F0B9E310E728}"/>
          </ac:spMkLst>
        </pc:spChg>
        <pc:spChg chg="mod">
          <ac:chgData name="Austra Auziņa" userId="f614f824-ff38-43b0-8c9d-d8bad28e1a8a" providerId="ADAL" clId="{D9DEFBAA-9435-401A-9D24-802D52197293}" dt="2023-10-24T14:53:14.127" v="208" actId="207"/>
          <ac:spMkLst>
            <pc:docMk/>
            <pc:sldMk cId="3067761408" sldId="4254"/>
            <ac:spMk id="59" creationId="{2FE10470-7511-E0BC-6DA4-52FECD7AE152}"/>
          </ac:spMkLst>
        </pc:spChg>
        <pc:spChg chg="mod">
          <ac:chgData name="Austra Auziņa" userId="f614f824-ff38-43b0-8c9d-d8bad28e1a8a" providerId="ADAL" clId="{D9DEFBAA-9435-401A-9D24-802D52197293}" dt="2023-10-25T09:58:41.756" v="390" actId="1076"/>
          <ac:spMkLst>
            <pc:docMk/>
            <pc:sldMk cId="3067761408" sldId="4254"/>
            <ac:spMk id="72" creationId="{64C59EF6-1DEB-4409-765C-3FEFE26143C8}"/>
          </ac:spMkLst>
        </pc:spChg>
      </pc:sldChg>
      <pc:sldChg chg="modSp mod">
        <pc:chgData name="Austra Auziņa" userId="f614f824-ff38-43b0-8c9d-d8bad28e1a8a" providerId="ADAL" clId="{D9DEFBAA-9435-401A-9D24-802D52197293}" dt="2023-10-24T14:41:46.529" v="24" actId="1076"/>
        <pc:sldMkLst>
          <pc:docMk/>
          <pc:sldMk cId="1826380808" sldId="4255"/>
        </pc:sldMkLst>
        <pc:spChg chg="mod">
          <ac:chgData name="Austra Auziņa" userId="f614f824-ff38-43b0-8c9d-d8bad28e1a8a" providerId="ADAL" clId="{D9DEFBAA-9435-401A-9D24-802D52197293}" dt="2023-10-24T14:41:46.529" v="24" actId="1076"/>
          <ac:spMkLst>
            <pc:docMk/>
            <pc:sldMk cId="1826380808" sldId="4255"/>
            <ac:spMk id="9" creationId="{196F2F54-11A3-F73C-0EDC-CBA6E11BAD1A}"/>
          </ac:spMkLst>
        </pc:spChg>
        <pc:spChg chg="mod ord">
          <ac:chgData name="Austra Auziņa" userId="f614f824-ff38-43b0-8c9d-d8bad28e1a8a" providerId="ADAL" clId="{D9DEFBAA-9435-401A-9D24-802D52197293}" dt="2023-10-24T14:41:23.226" v="18" actId="166"/>
          <ac:spMkLst>
            <pc:docMk/>
            <pc:sldMk cId="1826380808" sldId="4255"/>
            <ac:spMk id="10" creationId="{1D540F1D-0DB2-D031-E2F5-1310ABF1448C}"/>
          </ac:spMkLst>
        </pc:spChg>
        <pc:spChg chg="mod">
          <ac:chgData name="Austra Auziņa" userId="f614f824-ff38-43b0-8c9d-d8bad28e1a8a" providerId="ADAL" clId="{D9DEFBAA-9435-401A-9D24-802D52197293}" dt="2023-10-24T14:40:57.207" v="10" actId="1076"/>
          <ac:spMkLst>
            <pc:docMk/>
            <pc:sldMk cId="1826380808" sldId="4255"/>
            <ac:spMk id="16" creationId="{1DAA45DD-1725-3C13-6BB9-19D83AFFDDB6}"/>
          </ac:spMkLst>
        </pc:spChg>
        <pc:picChg chg="mod">
          <ac:chgData name="Austra Auziņa" userId="f614f824-ff38-43b0-8c9d-d8bad28e1a8a" providerId="ADAL" clId="{D9DEFBAA-9435-401A-9D24-802D52197293}" dt="2023-10-24T14:41:14.696" v="15" actId="1076"/>
          <ac:picMkLst>
            <pc:docMk/>
            <pc:sldMk cId="1826380808" sldId="4255"/>
            <ac:picMk id="6" creationId="{35BDF14C-F77D-589E-535C-E74FCB6D9574}"/>
          </ac:picMkLst>
        </pc:picChg>
        <pc:picChg chg="mod">
          <ac:chgData name="Austra Auziņa" userId="f614f824-ff38-43b0-8c9d-d8bad28e1a8a" providerId="ADAL" clId="{D9DEFBAA-9435-401A-9D24-802D52197293}" dt="2023-10-24T14:41:33.261" v="20" actId="1076"/>
          <ac:picMkLst>
            <pc:docMk/>
            <pc:sldMk cId="1826380808" sldId="4255"/>
            <ac:picMk id="17" creationId="{FC082B5D-0B3F-D9AE-CBEB-DC650799AD9F}"/>
          </ac:picMkLst>
        </pc:picChg>
        <pc:picChg chg="mod">
          <ac:chgData name="Austra Auziņa" userId="f614f824-ff38-43b0-8c9d-d8bad28e1a8a" providerId="ADAL" clId="{D9DEFBAA-9435-401A-9D24-802D52197293}" dt="2023-10-24T14:41:29.199" v="19" actId="1076"/>
          <ac:picMkLst>
            <pc:docMk/>
            <pc:sldMk cId="1826380808" sldId="4255"/>
            <ac:picMk id="18" creationId="{BC005B2C-79B4-22A0-CB8E-2D84ECB06C2E}"/>
          </ac:picMkLst>
        </pc:picChg>
        <pc:picChg chg="mod">
          <ac:chgData name="Austra Auziņa" userId="f614f824-ff38-43b0-8c9d-d8bad28e1a8a" providerId="ADAL" clId="{D9DEFBAA-9435-401A-9D24-802D52197293}" dt="2023-10-24T14:41:41.667" v="23" actId="1076"/>
          <ac:picMkLst>
            <pc:docMk/>
            <pc:sldMk cId="1826380808" sldId="4255"/>
            <ac:picMk id="19" creationId="{0E045C99-5C2E-72FC-E34E-BC28EFDE87E0}"/>
          </ac:picMkLst>
        </pc:picChg>
      </pc:sldChg>
    </pc:docChg>
  </pc:docChgLst>
  <pc:docChgLst>
    <pc:chgData name="Linda Volšteine" userId="ae8007d1-9672-4a14-a629-2c45b5624e88" providerId="ADAL" clId="{C788B337-6FC0-4CAB-85C2-369FFC1EB6E0}"/>
    <pc:docChg chg="undo custSel addSld delSld modSld sldOrd">
      <pc:chgData name="Linda Volšteine" userId="ae8007d1-9672-4a14-a629-2c45b5624e88" providerId="ADAL" clId="{C788B337-6FC0-4CAB-85C2-369FFC1EB6E0}" dt="2023-10-25T07:16:30.057" v="5560" actId="14100"/>
      <pc:docMkLst>
        <pc:docMk/>
      </pc:docMkLst>
      <pc:sldChg chg="modSp mod modNotesTx">
        <pc:chgData name="Linda Volšteine" userId="ae8007d1-9672-4a14-a629-2c45b5624e88" providerId="ADAL" clId="{C788B337-6FC0-4CAB-85C2-369FFC1EB6E0}" dt="2023-10-24T13:15:16.513" v="5503" actId="1076"/>
        <pc:sldMkLst>
          <pc:docMk/>
          <pc:sldMk cId="4226791633" sldId="257"/>
        </pc:sldMkLst>
        <pc:spChg chg="mod">
          <ac:chgData name="Linda Volšteine" userId="ae8007d1-9672-4a14-a629-2c45b5624e88" providerId="ADAL" clId="{C788B337-6FC0-4CAB-85C2-369FFC1EB6E0}" dt="2023-10-24T13:15:16.513" v="5503" actId="1076"/>
          <ac:spMkLst>
            <pc:docMk/>
            <pc:sldMk cId="4226791633" sldId="257"/>
            <ac:spMk id="3" creationId="{142CEC22-EAC0-4564-9D28-74346E853791}"/>
          </ac:spMkLst>
        </pc:spChg>
      </pc:sldChg>
      <pc:sldChg chg="addSp delSp modSp mod modNotesTx">
        <pc:chgData name="Linda Volšteine" userId="ae8007d1-9672-4a14-a629-2c45b5624e88" providerId="ADAL" clId="{C788B337-6FC0-4CAB-85C2-369FFC1EB6E0}" dt="2023-10-24T13:06:28.073" v="5502" actId="20577"/>
        <pc:sldMkLst>
          <pc:docMk/>
          <pc:sldMk cId="117293047" sldId="3306"/>
        </pc:sldMkLst>
        <pc:spChg chg="del mod">
          <ac:chgData name="Linda Volšteine" userId="ae8007d1-9672-4a14-a629-2c45b5624e88" providerId="ADAL" clId="{C788B337-6FC0-4CAB-85C2-369FFC1EB6E0}" dt="2023-10-19T12:04:33.451" v="796" actId="478"/>
          <ac:spMkLst>
            <pc:docMk/>
            <pc:sldMk cId="117293047" sldId="3306"/>
            <ac:spMk id="2" creationId="{365970BA-A23E-1615-4C18-13A9C79C0807}"/>
          </ac:spMkLst>
        </pc:spChg>
        <pc:spChg chg="add del">
          <ac:chgData name="Linda Volšteine" userId="ae8007d1-9672-4a14-a629-2c45b5624e88" providerId="ADAL" clId="{C788B337-6FC0-4CAB-85C2-369FFC1EB6E0}" dt="2023-10-23T12:46:50.846" v="4097" actId="478"/>
          <ac:spMkLst>
            <pc:docMk/>
            <pc:sldMk cId="117293047" sldId="3306"/>
            <ac:spMk id="2" creationId="{A67DB597-7A03-CE38-CFCB-C2376CCF8A1A}"/>
          </ac:spMkLst>
        </pc:spChg>
        <pc:spChg chg="add del mod ord">
          <ac:chgData name="Linda Volšteine" userId="ae8007d1-9672-4a14-a629-2c45b5624e88" providerId="ADAL" clId="{C788B337-6FC0-4CAB-85C2-369FFC1EB6E0}" dt="2023-10-23T13:04:11.372" v="4704" actId="478"/>
          <ac:spMkLst>
            <pc:docMk/>
            <pc:sldMk cId="117293047" sldId="3306"/>
            <ac:spMk id="3" creationId="{DAE4B581-A07E-9BF1-0DFD-6FB761694232}"/>
          </ac:spMkLst>
        </pc:spChg>
        <pc:spChg chg="del">
          <ac:chgData name="Linda Volšteine" userId="ae8007d1-9672-4a14-a629-2c45b5624e88" providerId="ADAL" clId="{C788B337-6FC0-4CAB-85C2-369FFC1EB6E0}" dt="2023-10-23T12:46:31.266" v="4088" actId="478"/>
          <ac:spMkLst>
            <pc:docMk/>
            <pc:sldMk cId="117293047" sldId="3306"/>
            <ac:spMk id="7" creationId="{6B248F9A-D2CB-B94A-A1ED-62AAC196765D}"/>
          </ac:spMkLst>
        </pc:spChg>
        <pc:spChg chg="add mod">
          <ac:chgData name="Linda Volšteine" userId="ae8007d1-9672-4a14-a629-2c45b5624e88" providerId="ADAL" clId="{C788B337-6FC0-4CAB-85C2-369FFC1EB6E0}" dt="2023-10-23T13:07:20.109" v="4738" actId="1076"/>
          <ac:spMkLst>
            <pc:docMk/>
            <pc:sldMk cId="117293047" sldId="3306"/>
            <ac:spMk id="10" creationId="{ED5F63D8-4DE2-4F5C-D223-B2C00A9753D6}"/>
          </ac:spMkLst>
        </pc:spChg>
        <pc:spChg chg="add del mod">
          <ac:chgData name="Linda Volšteine" userId="ae8007d1-9672-4a14-a629-2c45b5624e88" providerId="ADAL" clId="{C788B337-6FC0-4CAB-85C2-369FFC1EB6E0}" dt="2023-10-23T13:06:23.885" v="4726"/>
          <ac:spMkLst>
            <pc:docMk/>
            <pc:sldMk cId="117293047" sldId="3306"/>
            <ac:spMk id="11" creationId="{BA76E031-46FE-BF2E-3BC0-AB51B28283E5}"/>
          </ac:spMkLst>
        </pc:spChg>
        <pc:spChg chg="del mod">
          <ac:chgData name="Linda Volšteine" userId="ae8007d1-9672-4a14-a629-2c45b5624e88" providerId="ADAL" clId="{C788B337-6FC0-4CAB-85C2-369FFC1EB6E0}" dt="2023-10-23T12:46:28.341" v="4087" actId="478"/>
          <ac:spMkLst>
            <pc:docMk/>
            <pc:sldMk cId="117293047" sldId="3306"/>
            <ac:spMk id="12" creationId="{8C9157DE-ACB4-024F-A768-9B1477F36645}"/>
          </ac:spMkLst>
        </pc:spChg>
        <pc:spChg chg="add mod">
          <ac:chgData name="Linda Volšteine" userId="ae8007d1-9672-4a14-a629-2c45b5624e88" providerId="ADAL" clId="{C788B337-6FC0-4CAB-85C2-369FFC1EB6E0}" dt="2023-10-23T13:08:01.657" v="4771" actId="1076"/>
          <ac:spMkLst>
            <pc:docMk/>
            <pc:sldMk cId="117293047" sldId="3306"/>
            <ac:spMk id="19" creationId="{9B206AB4-45B8-DF29-4F7F-2F6284658AE8}"/>
          </ac:spMkLst>
        </pc:spChg>
        <pc:spChg chg="del">
          <ac:chgData name="Linda Volšteine" userId="ae8007d1-9672-4a14-a629-2c45b5624e88" providerId="ADAL" clId="{C788B337-6FC0-4CAB-85C2-369FFC1EB6E0}" dt="2023-10-19T12:07:43.172" v="807" actId="478"/>
          <ac:spMkLst>
            <pc:docMk/>
            <pc:sldMk cId="117293047" sldId="3306"/>
            <ac:spMk id="20" creationId="{F3541F6F-01D6-2940-9E2E-9A45267189D4}"/>
          </ac:spMkLst>
        </pc:spChg>
        <pc:spChg chg="del">
          <ac:chgData name="Linda Volšteine" userId="ae8007d1-9672-4a14-a629-2c45b5624e88" providerId="ADAL" clId="{C788B337-6FC0-4CAB-85C2-369FFC1EB6E0}" dt="2023-10-23T12:46:13.507" v="4080" actId="478"/>
          <ac:spMkLst>
            <pc:docMk/>
            <pc:sldMk cId="117293047" sldId="3306"/>
            <ac:spMk id="22" creationId="{7B25024E-C190-204A-B0D6-9DE79520C179}"/>
          </ac:spMkLst>
        </pc:spChg>
        <pc:spChg chg="del">
          <ac:chgData name="Linda Volšteine" userId="ae8007d1-9672-4a14-a629-2c45b5624e88" providerId="ADAL" clId="{C788B337-6FC0-4CAB-85C2-369FFC1EB6E0}" dt="2023-10-19T12:07:46.558" v="809" actId="478"/>
          <ac:spMkLst>
            <pc:docMk/>
            <pc:sldMk cId="117293047" sldId="3306"/>
            <ac:spMk id="23" creationId="{5499B8C1-FD32-C74A-A799-07D1DD23C1D4}"/>
          </ac:spMkLst>
        </pc:spChg>
        <pc:spChg chg="del">
          <ac:chgData name="Linda Volšteine" userId="ae8007d1-9672-4a14-a629-2c45b5624e88" providerId="ADAL" clId="{C788B337-6FC0-4CAB-85C2-369FFC1EB6E0}" dt="2023-10-23T12:46:10.750" v="4079" actId="478"/>
          <ac:spMkLst>
            <pc:docMk/>
            <pc:sldMk cId="117293047" sldId="3306"/>
            <ac:spMk id="25" creationId="{2B3DD759-41F4-234A-97A3-D758A3ABAE1B}"/>
          </ac:spMkLst>
        </pc:spChg>
        <pc:spChg chg="del">
          <ac:chgData name="Linda Volšteine" userId="ae8007d1-9672-4a14-a629-2c45b5624e88" providerId="ADAL" clId="{C788B337-6FC0-4CAB-85C2-369FFC1EB6E0}" dt="2023-10-19T12:07:47.752" v="810" actId="478"/>
          <ac:spMkLst>
            <pc:docMk/>
            <pc:sldMk cId="117293047" sldId="3306"/>
            <ac:spMk id="26" creationId="{82E00D7C-F6EF-2149-8EEF-84CD26559178}"/>
          </ac:spMkLst>
        </pc:spChg>
        <pc:spChg chg="del mod">
          <ac:chgData name="Linda Volšteine" userId="ae8007d1-9672-4a14-a629-2c45b5624e88" providerId="ADAL" clId="{C788B337-6FC0-4CAB-85C2-369FFC1EB6E0}" dt="2023-10-23T12:46:19.497" v="4084" actId="478"/>
          <ac:spMkLst>
            <pc:docMk/>
            <pc:sldMk cId="117293047" sldId="3306"/>
            <ac:spMk id="28" creationId="{36110DE4-0DE0-1B42-BC9A-FF20D55E6B0A}"/>
          </ac:spMkLst>
        </pc:spChg>
        <pc:spChg chg="del">
          <ac:chgData name="Linda Volšteine" userId="ae8007d1-9672-4a14-a629-2c45b5624e88" providerId="ADAL" clId="{C788B337-6FC0-4CAB-85C2-369FFC1EB6E0}" dt="2023-10-23T12:46:39.209" v="4093" actId="478"/>
          <ac:spMkLst>
            <pc:docMk/>
            <pc:sldMk cId="117293047" sldId="3306"/>
            <ac:spMk id="29" creationId="{6D6E7C27-8897-AB49-BBCA-3AC399C527EF}"/>
          </ac:spMkLst>
        </pc:spChg>
        <pc:spChg chg="del">
          <ac:chgData name="Linda Volšteine" userId="ae8007d1-9672-4a14-a629-2c45b5624e88" providerId="ADAL" clId="{C788B337-6FC0-4CAB-85C2-369FFC1EB6E0}" dt="2023-10-23T12:46:38.321" v="4092" actId="478"/>
          <ac:spMkLst>
            <pc:docMk/>
            <pc:sldMk cId="117293047" sldId="3306"/>
            <ac:spMk id="30" creationId="{DFDBCB62-AFFC-6348-9D00-E399E353B09E}"/>
          </ac:spMkLst>
        </pc:spChg>
        <pc:spChg chg="del">
          <ac:chgData name="Linda Volšteine" userId="ae8007d1-9672-4a14-a629-2c45b5624e88" providerId="ADAL" clId="{C788B337-6FC0-4CAB-85C2-369FFC1EB6E0}" dt="2023-10-23T12:46:35.469" v="4090" actId="478"/>
          <ac:spMkLst>
            <pc:docMk/>
            <pc:sldMk cId="117293047" sldId="3306"/>
            <ac:spMk id="31" creationId="{E316A1E7-08F2-C745-855D-700FBD76971F}"/>
          </ac:spMkLst>
        </pc:spChg>
        <pc:spChg chg="del">
          <ac:chgData name="Linda Volšteine" userId="ae8007d1-9672-4a14-a629-2c45b5624e88" providerId="ADAL" clId="{C788B337-6FC0-4CAB-85C2-369FFC1EB6E0}" dt="2023-10-23T12:46:36.978" v="4091" actId="478"/>
          <ac:spMkLst>
            <pc:docMk/>
            <pc:sldMk cId="117293047" sldId="3306"/>
            <ac:spMk id="32" creationId="{09964DFF-BED2-B544-868D-9049221734A2}"/>
          </ac:spMkLst>
        </pc:spChg>
        <pc:spChg chg="del">
          <ac:chgData name="Linda Volšteine" userId="ae8007d1-9672-4a14-a629-2c45b5624e88" providerId="ADAL" clId="{C788B337-6FC0-4CAB-85C2-369FFC1EB6E0}" dt="2023-10-23T12:46:40.676" v="4094" actId="478"/>
          <ac:spMkLst>
            <pc:docMk/>
            <pc:sldMk cId="117293047" sldId="3306"/>
            <ac:spMk id="33" creationId="{DF775B30-4F79-8140-BC71-76B3FF1F6341}"/>
          </ac:spMkLst>
        </pc:spChg>
        <pc:spChg chg="del">
          <ac:chgData name="Linda Volšteine" userId="ae8007d1-9672-4a14-a629-2c45b5624e88" providerId="ADAL" clId="{C788B337-6FC0-4CAB-85C2-369FFC1EB6E0}" dt="2023-10-23T12:46:33.472" v="4089" actId="478"/>
          <ac:spMkLst>
            <pc:docMk/>
            <pc:sldMk cId="117293047" sldId="3306"/>
            <ac:spMk id="34" creationId="{CBD91866-3184-4141-953D-6B72E55ED664}"/>
          </ac:spMkLst>
        </pc:spChg>
        <pc:spChg chg="del">
          <ac:chgData name="Linda Volšteine" userId="ae8007d1-9672-4a14-a629-2c45b5624e88" providerId="ADAL" clId="{C788B337-6FC0-4CAB-85C2-369FFC1EB6E0}" dt="2023-10-23T12:46:15.334" v="4081" actId="478"/>
          <ac:spMkLst>
            <pc:docMk/>
            <pc:sldMk cId="117293047" sldId="3306"/>
            <ac:spMk id="35" creationId="{F9BAD9CA-B7D4-F04A-A505-6DA7E9DE5E4F}"/>
          </ac:spMkLst>
        </pc:spChg>
        <pc:spChg chg="mod">
          <ac:chgData name="Linda Volšteine" userId="ae8007d1-9672-4a14-a629-2c45b5624e88" providerId="ADAL" clId="{C788B337-6FC0-4CAB-85C2-369FFC1EB6E0}" dt="2023-10-23T13:07:51.766" v="4769" actId="122"/>
          <ac:spMkLst>
            <pc:docMk/>
            <pc:sldMk cId="117293047" sldId="3306"/>
            <ac:spMk id="52" creationId="{35F88417-D287-48EF-E24F-240C0CFFB81D}"/>
          </ac:spMkLst>
        </pc:spChg>
        <pc:spChg chg="mod">
          <ac:chgData name="Linda Volšteine" userId="ae8007d1-9672-4a14-a629-2c45b5624e88" providerId="ADAL" clId="{C788B337-6FC0-4CAB-85C2-369FFC1EB6E0}" dt="2023-10-23T13:07:11.585" v="4736" actId="1076"/>
          <ac:spMkLst>
            <pc:docMk/>
            <pc:sldMk cId="117293047" sldId="3306"/>
            <ac:spMk id="54" creationId="{DB2A5F6D-DEDC-7DCD-7C36-EDFF41BF781E}"/>
          </ac:spMkLst>
        </pc:spChg>
        <pc:spChg chg="del">
          <ac:chgData name="Linda Volšteine" userId="ae8007d1-9672-4a14-a629-2c45b5624e88" providerId="ADAL" clId="{C788B337-6FC0-4CAB-85C2-369FFC1EB6E0}" dt="2023-10-19T12:07:41.651" v="806" actId="478"/>
          <ac:spMkLst>
            <pc:docMk/>
            <pc:sldMk cId="117293047" sldId="3306"/>
            <ac:spMk id="57" creationId="{EC0E7F54-7491-E255-0BF2-755C07E6DFE1}"/>
          </ac:spMkLst>
        </pc:spChg>
        <pc:spChg chg="del mod">
          <ac:chgData name="Linda Volšteine" userId="ae8007d1-9672-4a14-a629-2c45b5624e88" providerId="ADAL" clId="{C788B337-6FC0-4CAB-85C2-369FFC1EB6E0}" dt="2023-10-19T12:07:31.219" v="805" actId="478"/>
          <ac:spMkLst>
            <pc:docMk/>
            <pc:sldMk cId="117293047" sldId="3306"/>
            <ac:spMk id="60" creationId="{73CC6E43-B788-DEDA-976F-0EED9DCD56CE}"/>
          </ac:spMkLst>
        </pc:spChg>
        <pc:spChg chg="del">
          <ac:chgData name="Linda Volšteine" userId="ae8007d1-9672-4a14-a629-2c45b5624e88" providerId="ADAL" clId="{C788B337-6FC0-4CAB-85C2-369FFC1EB6E0}" dt="2023-10-19T12:07:45.382" v="808" actId="478"/>
          <ac:spMkLst>
            <pc:docMk/>
            <pc:sldMk cId="117293047" sldId="3306"/>
            <ac:spMk id="62" creationId="{48EA185F-BF81-217F-9DCC-93BAED3E204A}"/>
          </ac:spMkLst>
        </pc:spChg>
        <pc:grpChg chg="del">
          <ac:chgData name="Linda Volšteine" userId="ae8007d1-9672-4a14-a629-2c45b5624e88" providerId="ADAL" clId="{C788B337-6FC0-4CAB-85C2-369FFC1EB6E0}" dt="2023-10-23T12:46:42.381" v="4095" actId="478"/>
          <ac:grpSpMkLst>
            <pc:docMk/>
            <pc:sldMk cId="117293047" sldId="3306"/>
            <ac:grpSpMk id="13" creationId="{14FA2A74-BDC6-1D43-A134-A8CCD59DCC90}"/>
          </ac:grpSpMkLst>
        </pc:grpChg>
        <pc:picChg chg="del">
          <ac:chgData name="Linda Volšteine" userId="ae8007d1-9672-4a14-a629-2c45b5624e88" providerId="ADAL" clId="{C788B337-6FC0-4CAB-85C2-369FFC1EB6E0}" dt="2023-10-19T12:04:36.793" v="797" actId="478"/>
          <ac:picMkLst>
            <pc:docMk/>
            <pc:sldMk cId="117293047" sldId="3306"/>
            <ac:picMk id="3" creationId="{76308242-0619-06B1-8E86-5693E09623FA}"/>
          </ac:picMkLst>
        </pc:picChg>
        <pc:picChg chg="add del mod">
          <ac:chgData name="Linda Volšteine" userId="ae8007d1-9672-4a14-a629-2c45b5624e88" providerId="ADAL" clId="{C788B337-6FC0-4CAB-85C2-369FFC1EB6E0}" dt="2023-10-23T12:46:17.578" v="4082" actId="478"/>
          <ac:picMkLst>
            <pc:docMk/>
            <pc:sldMk cId="117293047" sldId="3306"/>
            <ac:picMk id="4" creationId="{59E44B29-4F8B-1EE4-A5FA-405B702CA3E7}"/>
          </ac:picMkLst>
        </pc:picChg>
        <pc:picChg chg="add mod">
          <ac:chgData name="Linda Volšteine" userId="ae8007d1-9672-4a14-a629-2c45b5624e88" providerId="ADAL" clId="{C788B337-6FC0-4CAB-85C2-369FFC1EB6E0}" dt="2023-10-23T13:05:38.762" v="4717" actId="1076"/>
          <ac:picMkLst>
            <pc:docMk/>
            <pc:sldMk cId="117293047" sldId="3306"/>
            <ac:picMk id="5" creationId="{ECFA5C45-E2D1-00AA-979A-17ACF2C48328}"/>
          </ac:picMkLst>
        </pc:picChg>
        <pc:picChg chg="add mod">
          <ac:chgData name="Linda Volšteine" userId="ae8007d1-9672-4a14-a629-2c45b5624e88" providerId="ADAL" clId="{C788B337-6FC0-4CAB-85C2-369FFC1EB6E0}" dt="2023-10-23T13:05:49.882" v="4721" actId="1076"/>
          <ac:picMkLst>
            <pc:docMk/>
            <pc:sldMk cId="117293047" sldId="3306"/>
            <ac:picMk id="6" creationId="{4B0F6047-932B-B212-49EF-763D4943C637}"/>
          </ac:picMkLst>
        </pc:picChg>
        <pc:picChg chg="add mod">
          <ac:chgData name="Linda Volšteine" userId="ae8007d1-9672-4a14-a629-2c45b5624e88" providerId="ADAL" clId="{C788B337-6FC0-4CAB-85C2-369FFC1EB6E0}" dt="2023-10-23T13:05:56.552" v="4723" actId="1076"/>
          <ac:picMkLst>
            <pc:docMk/>
            <pc:sldMk cId="117293047" sldId="3306"/>
            <ac:picMk id="8" creationId="{FE2E66C4-4E51-38B6-4028-23017E2E4139}"/>
          </ac:picMkLst>
        </pc:picChg>
        <pc:picChg chg="add mod">
          <ac:chgData name="Linda Volšteine" userId="ae8007d1-9672-4a14-a629-2c45b5624e88" providerId="ADAL" clId="{C788B337-6FC0-4CAB-85C2-369FFC1EB6E0}" dt="2023-10-23T13:05:46.148" v="4719" actId="1076"/>
          <ac:picMkLst>
            <pc:docMk/>
            <pc:sldMk cId="117293047" sldId="3306"/>
            <ac:picMk id="9" creationId="{185D7F8E-51E9-D559-5BEC-C181F76C6FFC}"/>
          </ac:picMkLst>
        </pc:picChg>
        <pc:picChg chg="del">
          <ac:chgData name="Linda Volšteine" userId="ae8007d1-9672-4a14-a629-2c45b5624e88" providerId="ADAL" clId="{C788B337-6FC0-4CAB-85C2-369FFC1EB6E0}" dt="2023-10-23T12:46:04.412" v="4077" actId="478"/>
          <ac:picMkLst>
            <pc:docMk/>
            <pc:sldMk cId="117293047" sldId="3306"/>
            <ac:picMk id="18" creationId="{9257BD35-BDB2-75BD-36D6-3FFAE118FD0F}"/>
          </ac:picMkLst>
        </pc:picChg>
        <pc:picChg chg="del">
          <ac:chgData name="Linda Volšteine" userId="ae8007d1-9672-4a14-a629-2c45b5624e88" providerId="ADAL" clId="{C788B337-6FC0-4CAB-85C2-369FFC1EB6E0}" dt="2023-10-19T12:02:37.655" v="793" actId="478"/>
          <ac:picMkLst>
            <pc:docMk/>
            <pc:sldMk cId="117293047" sldId="3306"/>
            <ac:picMk id="46" creationId="{35022034-792B-8EE1-E130-450A9A68203C}"/>
          </ac:picMkLst>
        </pc:picChg>
        <pc:picChg chg="del">
          <ac:chgData name="Linda Volšteine" userId="ae8007d1-9672-4a14-a629-2c45b5624e88" providerId="ADAL" clId="{C788B337-6FC0-4CAB-85C2-369FFC1EB6E0}" dt="2023-10-23T12:46:07.168" v="4078" actId="478"/>
          <ac:picMkLst>
            <pc:docMk/>
            <pc:sldMk cId="117293047" sldId="3306"/>
            <ac:picMk id="48" creationId="{53273BBF-1F2E-34E6-0F12-E0CAEB1D73EA}"/>
          </ac:picMkLst>
        </pc:picChg>
        <pc:picChg chg="mod">
          <ac:chgData name="Linda Volšteine" userId="ae8007d1-9672-4a14-a629-2c45b5624e88" providerId="ADAL" clId="{C788B337-6FC0-4CAB-85C2-369FFC1EB6E0}" dt="2023-10-23T13:08:08.631" v="4772" actId="1076"/>
          <ac:picMkLst>
            <pc:docMk/>
            <pc:sldMk cId="117293047" sldId="3306"/>
            <ac:picMk id="53" creationId="{A300B4B7-C02A-7D21-D2DF-69A9E89469AC}"/>
          </ac:picMkLst>
        </pc:picChg>
      </pc:sldChg>
      <pc:sldChg chg="addSp delSp modSp mod ord modNotesTx">
        <pc:chgData name="Linda Volšteine" userId="ae8007d1-9672-4a14-a629-2c45b5624e88" providerId="ADAL" clId="{C788B337-6FC0-4CAB-85C2-369FFC1EB6E0}" dt="2023-10-24T11:28:44.961" v="5092" actId="20577"/>
        <pc:sldMkLst>
          <pc:docMk/>
          <pc:sldMk cId="70927447" sldId="3312"/>
        </pc:sldMkLst>
        <pc:spChg chg="mod">
          <ac:chgData name="Linda Volšteine" userId="ae8007d1-9672-4a14-a629-2c45b5624e88" providerId="ADAL" clId="{C788B337-6FC0-4CAB-85C2-369FFC1EB6E0}" dt="2023-10-23T10:15:51.877" v="3529" actId="20577"/>
          <ac:spMkLst>
            <pc:docMk/>
            <pc:sldMk cId="70927447" sldId="3312"/>
            <ac:spMk id="2" creationId="{BE8C3DF2-919F-29C2-20E4-8C06AFE90B0A}"/>
          </ac:spMkLst>
        </pc:spChg>
        <pc:spChg chg="del mod">
          <ac:chgData name="Linda Volšteine" userId="ae8007d1-9672-4a14-a629-2c45b5624e88" providerId="ADAL" clId="{C788B337-6FC0-4CAB-85C2-369FFC1EB6E0}" dt="2023-10-23T09:26:10.077" v="2885" actId="478"/>
          <ac:spMkLst>
            <pc:docMk/>
            <pc:sldMk cId="70927447" sldId="3312"/>
            <ac:spMk id="6" creationId="{6365DC33-7964-1AAF-0AFC-890FDF92B9CE}"/>
          </ac:spMkLst>
        </pc:spChg>
        <pc:spChg chg="del mod">
          <ac:chgData name="Linda Volšteine" userId="ae8007d1-9672-4a14-a629-2c45b5624e88" providerId="ADAL" clId="{C788B337-6FC0-4CAB-85C2-369FFC1EB6E0}" dt="2023-10-23T10:13:27.024" v="3426" actId="478"/>
          <ac:spMkLst>
            <pc:docMk/>
            <pc:sldMk cId="70927447" sldId="3312"/>
            <ac:spMk id="7" creationId="{A7F6915D-B3C8-B140-A51C-5A005C8AC1B0}"/>
          </ac:spMkLst>
        </pc:spChg>
        <pc:spChg chg="del mod">
          <ac:chgData name="Linda Volšteine" userId="ae8007d1-9672-4a14-a629-2c45b5624e88" providerId="ADAL" clId="{C788B337-6FC0-4CAB-85C2-369FFC1EB6E0}" dt="2023-10-23T09:26:08.604" v="2884" actId="478"/>
          <ac:spMkLst>
            <pc:docMk/>
            <pc:sldMk cId="70927447" sldId="3312"/>
            <ac:spMk id="8" creationId="{80CABB37-5D79-A824-8841-E95A4782D33F}"/>
          </ac:spMkLst>
        </pc:spChg>
        <pc:spChg chg="del mod">
          <ac:chgData name="Linda Volšteine" userId="ae8007d1-9672-4a14-a629-2c45b5624e88" providerId="ADAL" clId="{C788B337-6FC0-4CAB-85C2-369FFC1EB6E0}" dt="2023-10-23T10:13:18.093" v="3421" actId="478"/>
          <ac:spMkLst>
            <pc:docMk/>
            <pc:sldMk cId="70927447" sldId="3312"/>
            <ac:spMk id="9" creationId="{AAC63422-B3D7-0A11-B568-7DB8009AB2E0}"/>
          </ac:spMkLst>
        </pc:spChg>
        <pc:spChg chg="del mod">
          <ac:chgData name="Linda Volšteine" userId="ae8007d1-9672-4a14-a629-2c45b5624e88" providerId="ADAL" clId="{C788B337-6FC0-4CAB-85C2-369FFC1EB6E0}" dt="2023-10-23T10:13:23.713" v="3422" actId="478"/>
          <ac:spMkLst>
            <pc:docMk/>
            <pc:sldMk cId="70927447" sldId="3312"/>
            <ac:spMk id="10" creationId="{BF24D920-4591-CEB1-22A7-92CAEEA8C664}"/>
          </ac:spMkLst>
        </pc:spChg>
        <pc:spChg chg="del mod">
          <ac:chgData name="Linda Volšteine" userId="ae8007d1-9672-4a14-a629-2c45b5624e88" providerId="ADAL" clId="{C788B337-6FC0-4CAB-85C2-369FFC1EB6E0}" dt="2023-10-23T10:13:25.535" v="3424" actId="478"/>
          <ac:spMkLst>
            <pc:docMk/>
            <pc:sldMk cId="70927447" sldId="3312"/>
            <ac:spMk id="12" creationId="{42BD00A8-2EA3-AB4B-B644-4EB4E7DEC9D8}"/>
          </ac:spMkLst>
        </pc:spChg>
        <pc:spChg chg="add mod">
          <ac:chgData name="Linda Volšteine" userId="ae8007d1-9672-4a14-a629-2c45b5624e88" providerId="ADAL" clId="{C788B337-6FC0-4CAB-85C2-369FFC1EB6E0}" dt="2023-10-23T10:23:31.738" v="3935" actId="1076"/>
          <ac:spMkLst>
            <pc:docMk/>
            <pc:sldMk cId="70927447" sldId="3312"/>
            <ac:spMk id="15" creationId="{ADF8CF36-2FD3-EF0F-0616-F36F4B19BE2F}"/>
          </ac:spMkLst>
        </pc:spChg>
        <pc:spChg chg="add mod">
          <ac:chgData name="Linda Volšteine" userId="ae8007d1-9672-4a14-a629-2c45b5624e88" providerId="ADAL" clId="{C788B337-6FC0-4CAB-85C2-369FFC1EB6E0}" dt="2023-10-23T12:36:24.365" v="4076" actId="207"/>
          <ac:spMkLst>
            <pc:docMk/>
            <pc:sldMk cId="70927447" sldId="3312"/>
            <ac:spMk id="17" creationId="{5CEBAC70-F24D-DE2A-068F-41EB047389D0}"/>
          </ac:spMkLst>
        </pc:spChg>
        <pc:spChg chg="add mod">
          <ac:chgData name="Linda Volšteine" userId="ae8007d1-9672-4a14-a629-2c45b5624e88" providerId="ADAL" clId="{C788B337-6FC0-4CAB-85C2-369FFC1EB6E0}" dt="2023-10-23T10:24:49.621" v="3948" actId="1076"/>
          <ac:spMkLst>
            <pc:docMk/>
            <pc:sldMk cId="70927447" sldId="3312"/>
            <ac:spMk id="19" creationId="{172825E8-F59C-CAFA-2A7D-D24CD41E0DCD}"/>
          </ac:spMkLst>
        </pc:spChg>
        <pc:spChg chg="del">
          <ac:chgData name="Linda Volšteine" userId="ae8007d1-9672-4a14-a629-2c45b5624e88" providerId="ADAL" clId="{C788B337-6FC0-4CAB-85C2-369FFC1EB6E0}" dt="2023-10-23T10:13:37.821" v="3433" actId="478"/>
          <ac:spMkLst>
            <pc:docMk/>
            <pc:sldMk cId="70927447" sldId="3312"/>
            <ac:spMk id="45" creationId="{EE381992-F964-5547-A4F4-72F491F8207C}"/>
          </ac:spMkLst>
        </pc:spChg>
        <pc:spChg chg="del mod">
          <ac:chgData name="Linda Volšteine" userId="ae8007d1-9672-4a14-a629-2c45b5624e88" providerId="ADAL" clId="{C788B337-6FC0-4CAB-85C2-369FFC1EB6E0}" dt="2023-10-23T10:13:40.413" v="3435" actId="478"/>
          <ac:spMkLst>
            <pc:docMk/>
            <pc:sldMk cId="70927447" sldId="3312"/>
            <ac:spMk id="48" creationId="{A6546BA9-6E1C-9A40-A6E1-885F84DECC61}"/>
          </ac:spMkLst>
        </pc:spChg>
        <pc:spChg chg="del">
          <ac:chgData name="Linda Volšteine" userId="ae8007d1-9672-4a14-a629-2c45b5624e88" providerId="ADAL" clId="{C788B337-6FC0-4CAB-85C2-369FFC1EB6E0}" dt="2023-10-23T10:13:30.914" v="3429" actId="478"/>
          <ac:spMkLst>
            <pc:docMk/>
            <pc:sldMk cId="70927447" sldId="3312"/>
            <ac:spMk id="76" creationId="{C359E8F1-4043-6B46-B6AD-74438C642FBE}"/>
          </ac:spMkLst>
        </pc:spChg>
        <pc:spChg chg="del">
          <ac:chgData name="Linda Volšteine" userId="ae8007d1-9672-4a14-a629-2c45b5624e88" providerId="ADAL" clId="{C788B337-6FC0-4CAB-85C2-369FFC1EB6E0}" dt="2023-10-23T10:13:28.020" v="3427" actId="478"/>
          <ac:spMkLst>
            <pc:docMk/>
            <pc:sldMk cId="70927447" sldId="3312"/>
            <ac:spMk id="77" creationId="{5C44E5E1-AF73-3045-9025-E13151EFD133}"/>
          </ac:spMkLst>
        </pc:spChg>
        <pc:spChg chg="del">
          <ac:chgData name="Linda Volšteine" userId="ae8007d1-9672-4a14-a629-2c45b5624e88" providerId="ADAL" clId="{C788B337-6FC0-4CAB-85C2-369FFC1EB6E0}" dt="2023-10-23T10:13:36.585" v="3432" actId="478"/>
          <ac:spMkLst>
            <pc:docMk/>
            <pc:sldMk cId="70927447" sldId="3312"/>
            <ac:spMk id="78" creationId="{3E9D4A95-3BC6-3841-81CC-AA972E8821D7}"/>
          </ac:spMkLst>
        </pc:spChg>
        <pc:grpChg chg="del">
          <ac:chgData name="Linda Volšteine" userId="ae8007d1-9672-4a14-a629-2c45b5624e88" providerId="ADAL" clId="{C788B337-6FC0-4CAB-85C2-369FFC1EB6E0}" dt="2023-10-23T10:13:29.263" v="3428" actId="478"/>
          <ac:grpSpMkLst>
            <pc:docMk/>
            <pc:sldMk cId="70927447" sldId="3312"/>
            <ac:grpSpMk id="13" creationId="{E0DDA4E3-F16B-4359-74C0-CD1A9F80D4B0}"/>
          </ac:grpSpMkLst>
        </pc:grpChg>
        <pc:picChg chg="del mod">
          <ac:chgData name="Linda Volšteine" userId="ae8007d1-9672-4a14-a629-2c45b5624e88" providerId="ADAL" clId="{C788B337-6FC0-4CAB-85C2-369FFC1EB6E0}" dt="2023-10-23T10:15:41.237" v="3502" actId="478"/>
          <ac:picMkLst>
            <pc:docMk/>
            <pc:sldMk cId="70927447" sldId="3312"/>
            <ac:picMk id="3" creationId="{1EDA4AE8-9B4F-5C5F-1702-1B4B01EBA24E}"/>
          </ac:picMkLst>
        </pc:picChg>
        <pc:picChg chg="add del mod">
          <ac:chgData name="Linda Volšteine" userId="ae8007d1-9672-4a14-a629-2c45b5624e88" providerId="ADAL" clId="{C788B337-6FC0-4CAB-85C2-369FFC1EB6E0}" dt="2023-10-23T10:13:34.709" v="3431" actId="478"/>
          <ac:picMkLst>
            <pc:docMk/>
            <pc:sldMk cId="70927447" sldId="3312"/>
            <ac:picMk id="4" creationId="{9A5A1F5D-6262-AFED-AB40-EC82CAA1C619}"/>
          </ac:picMkLst>
        </pc:picChg>
        <pc:picChg chg="add del mod">
          <ac:chgData name="Linda Volšteine" userId="ae8007d1-9672-4a14-a629-2c45b5624e88" providerId="ADAL" clId="{C788B337-6FC0-4CAB-85C2-369FFC1EB6E0}" dt="2023-10-23T10:13:33.458" v="3430" actId="478"/>
          <ac:picMkLst>
            <pc:docMk/>
            <pc:sldMk cId="70927447" sldId="3312"/>
            <ac:picMk id="5" creationId="{056D4E08-73B7-20F9-C074-1935CE5B839B}"/>
          </ac:picMkLst>
        </pc:picChg>
        <pc:picChg chg="add mod">
          <ac:chgData name="Linda Volšteine" userId="ae8007d1-9672-4a14-a629-2c45b5624e88" providerId="ADAL" clId="{C788B337-6FC0-4CAB-85C2-369FFC1EB6E0}" dt="2023-10-23T10:20:52.598" v="3608" actId="1076"/>
          <ac:picMkLst>
            <pc:docMk/>
            <pc:sldMk cId="70927447" sldId="3312"/>
            <ac:picMk id="14" creationId="{CEF3B8BF-0718-3319-7132-B1E406867A24}"/>
          </ac:picMkLst>
        </pc:picChg>
        <pc:picChg chg="add del mod">
          <ac:chgData name="Linda Volšteine" userId="ae8007d1-9672-4a14-a629-2c45b5624e88" providerId="ADAL" clId="{C788B337-6FC0-4CAB-85C2-369FFC1EB6E0}" dt="2023-10-23T10:17:21.359" v="3550" actId="478"/>
          <ac:picMkLst>
            <pc:docMk/>
            <pc:sldMk cId="70927447" sldId="3312"/>
            <ac:picMk id="18" creationId="{B39C9F91-9905-4B6F-C020-F09975CB946E}"/>
          </ac:picMkLst>
        </pc:picChg>
      </pc:sldChg>
      <pc:sldChg chg="modSp mod">
        <pc:chgData name="Linda Volšteine" userId="ae8007d1-9672-4a14-a629-2c45b5624e88" providerId="ADAL" clId="{C788B337-6FC0-4CAB-85C2-369FFC1EB6E0}" dt="2023-10-20T07:48:47.624" v="2425" actId="20577"/>
        <pc:sldMkLst>
          <pc:docMk/>
          <pc:sldMk cId="3696132237" sldId="4196"/>
        </pc:sldMkLst>
        <pc:spChg chg="mod">
          <ac:chgData name="Linda Volšteine" userId="ae8007d1-9672-4a14-a629-2c45b5624e88" providerId="ADAL" clId="{C788B337-6FC0-4CAB-85C2-369FFC1EB6E0}" dt="2023-10-20T07:48:47.624" v="2425" actId="20577"/>
          <ac:spMkLst>
            <pc:docMk/>
            <pc:sldMk cId="3696132237" sldId="4196"/>
            <ac:spMk id="6" creationId="{B73369A9-AB1D-3C54-6C4C-E6966B5968F5}"/>
          </ac:spMkLst>
        </pc:spChg>
      </pc:sldChg>
      <pc:sldChg chg="addSp delSp modSp mod ord modNotesTx">
        <pc:chgData name="Linda Volšteine" userId="ae8007d1-9672-4a14-a629-2c45b5624e88" providerId="ADAL" clId="{C788B337-6FC0-4CAB-85C2-369FFC1EB6E0}" dt="2023-10-25T07:12:50.866" v="5559" actId="14100"/>
        <pc:sldMkLst>
          <pc:docMk/>
          <pc:sldMk cId="1653696280" sldId="4226"/>
        </pc:sldMkLst>
        <pc:spChg chg="mod">
          <ac:chgData name="Linda Volšteine" userId="ae8007d1-9672-4a14-a629-2c45b5624e88" providerId="ADAL" clId="{C788B337-6FC0-4CAB-85C2-369FFC1EB6E0}" dt="2023-10-25T07:12:45.172" v="5557" actId="14100"/>
          <ac:spMkLst>
            <pc:docMk/>
            <pc:sldMk cId="1653696280" sldId="4226"/>
            <ac:spMk id="2" creationId="{D14B27B8-9DC7-9AF5-8F59-3FE17D21AE4F}"/>
          </ac:spMkLst>
        </pc:spChg>
        <pc:spChg chg="mod">
          <ac:chgData name="Linda Volšteine" userId="ae8007d1-9672-4a14-a629-2c45b5624e88" providerId="ADAL" clId="{C788B337-6FC0-4CAB-85C2-369FFC1EB6E0}" dt="2023-10-25T07:12:37.729" v="5556" actId="14100"/>
          <ac:spMkLst>
            <pc:docMk/>
            <pc:sldMk cId="1653696280" sldId="4226"/>
            <ac:spMk id="3" creationId="{52754C2B-E7FB-C21E-B6D4-27E9399761DC}"/>
          </ac:spMkLst>
        </pc:spChg>
        <pc:spChg chg="del mod">
          <ac:chgData name="Linda Volšteine" userId="ae8007d1-9672-4a14-a629-2c45b5624e88" providerId="ADAL" clId="{C788B337-6FC0-4CAB-85C2-369FFC1EB6E0}" dt="2023-10-23T09:58:47.360" v="3285" actId="478"/>
          <ac:spMkLst>
            <pc:docMk/>
            <pc:sldMk cId="1653696280" sldId="4226"/>
            <ac:spMk id="4" creationId="{9E3F5008-0F37-6E6B-7FC2-4DC8A535C7D9}"/>
          </ac:spMkLst>
        </pc:spChg>
        <pc:spChg chg="del mod">
          <ac:chgData name="Linda Volšteine" userId="ae8007d1-9672-4a14-a629-2c45b5624e88" providerId="ADAL" clId="{C788B337-6FC0-4CAB-85C2-369FFC1EB6E0}" dt="2023-10-23T09:58:53.413" v="3287" actId="478"/>
          <ac:spMkLst>
            <pc:docMk/>
            <pc:sldMk cId="1653696280" sldId="4226"/>
            <ac:spMk id="5" creationId="{107269CF-DB9C-B09B-9463-9D856C11B8EB}"/>
          </ac:spMkLst>
        </pc:spChg>
        <pc:spChg chg="mod">
          <ac:chgData name="Linda Volšteine" userId="ae8007d1-9672-4a14-a629-2c45b5624e88" providerId="ADAL" clId="{C788B337-6FC0-4CAB-85C2-369FFC1EB6E0}" dt="2023-10-25T07:12:50.866" v="5559" actId="14100"/>
          <ac:spMkLst>
            <pc:docMk/>
            <pc:sldMk cId="1653696280" sldId="4226"/>
            <ac:spMk id="6" creationId="{2519443D-0621-5838-DFB0-0E482F372672}"/>
          </ac:spMkLst>
        </pc:spChg>
        <pc:spChg chg="mod">
          <ac:chgData name="Linda Volšteine" userId="ae8007d1-9672-4a14-a629-2c45b5624e88" providerId="ADAL" clId="{C788B337-6FC0-4CAB-85C2-369FFC1EB6E0}" dt="2023-10-25T07:12:28.606" v="5554" actId="20577"/>
          <ac:spMkLst>
            <pc:docMk/>
            <pc:sldMk cId="1653696280" sldId="4226"/>
            <ac:spMk id="7" creationId="{66B1B3CF-4EB6-3EE9-CD24-3C4D3A4D14E1}"/>
          </ac:spMkLst>
        </pc:spChg>
        <pc:spChg chg="del mod">
          <ac:chgData name="Linda Volšteine" userId="ae8007d1-9672-4a14-a629-2c45b5624e88" providerId="ADAL" clId="{C788B337-6FC0-4CAB-85C2-369FFC1EB6E0}" dt="2023-10-23T12:56:05.761" v="4522" actId="478"/>
          <ac:spMkLst>
            <pc:docMk/>
            <pc:sldMk cId="1653696280" sldId="4226"/>
            <ac:spMk id="21" creationId="{C6D78C73-1C29-7D56-3034-2BD7564B8824}"/>
          </ac:spMkLst>
        </pc:spChg>
        <pc:spChg chg="mod">
          <ac:chgData name="Linda Volšteine" userId="ae8007d1-9672-4a14-a629-2c45b5624e88" providerId="ADAL" clId="{C788B337-6FC0-4CAB-85C2-369FFC1EB6E0}" dt="2023-10-23T12:56:27.069" v="4535" actId="20577"/>
          <ac:spMkLst>
            <pc:docMk/>
            <pc:sldMk cId="1653696280" sldId="4226"/>
            <ac:spMk id="33" creationId="{12051A2D-65CB-4167-B794-C429AF866635}"/>
          </ac:spMkLst>
        </pc:spChg>
        <pc:spChg chg="del mod">
          <ac:chgData name="Linda Volšteine" userId="ae8007d1-9672-4a14-a629-2c45b5624e88" providerId="ADAL" clId="{C788B337-6FC0-4CAB-85C2-369FFC1EB6E0}" dt="2023-10-23T10:19:04.558" v="3563" actId="478"/>
          <ac:spMkLst>
            <pc:docMk/>
            <pc:sldMk cId="1653696280" sldId="4226"/>
            <ac:spMk id="51" creationId="{92071353-E511-9291-C1F2-3B1F9BA4EAB0}"/>
          </ac:spMkLst>
        </pc:spChg>
        <pc:spChg chg="del mod">
          <ac:chgData name="Linda Volšteine" userId="ae8007d1-9672-4a14-a629-2c45b5624e88" providerId="ADAL" clId="{C788B337-6FC0-4CAB-85C2-369FFC1EB6E0}" dt="2023-10-23T10:19:04.574" v="3565"/>
          <ac:spMkLst>
            <pc:docMk/>
            <pc:sldMk cId="1653696280" sldId="4226"/>
            <ac:spMk id="52" creationId="{ABE8B3B1-3140-51EA-7B4A-42A2599D071C}"/>
          </ac:spMkLst>
        </pc:spChg>
        <pc:graphicFrameChg chg="add del mod">
          <ac:chgData name="Linda Volšteine" userId="ae8007d1-9672-4a14-a629-2c45b5624e88" providerId="ADAL" clId="{C788B337-6FC0-4CAB-85C2-369FFC1EB6E0}" dt="2023-10-10T06:13:52.098" v="465"/>
          <ac:graphicFrameMkLst>
            <pc:docMk/>
            <pc:sldMk cId="1653696280" sldId="4226"/>
            <ac:graphicFrameMk id="8" creationId="{802024C1-923A-3C41-7D82-31EF86B05368}"/>
          </ac:graphicFrameMkLst>
        </pc:graphicFrameChg>
        <pc:picChg chg="add mod">
          <ac:chgData name="Linda Volšteine" userId="ae8007d1-9672-4a14-a629-2c45b5624e88" providerId="ADAL" clId="{C788B337-6FC0-4CAB-85C2-369FFC1EB6E0}" dt="2023-10-24T11:21:19.135" v="5045" actId="1076"/>
          <ac:picMkLst>
            <pc:docMk/>
            <pc:sldMk cId="1653696280" sldId="4226"/>
            <ac:picMk id="8" creationId="{D8DEF8B8-0AD4-8C47-5874-EAC82246BB71}"/>
          </ac:picMkLst>
        </pc:picChg>
        <pc:picChg chg="mod">
          <ac:chgData name="Linda Volšteine" userId="ae8007d1-9672-4a14-a629-2c45b5624e88" providerId="ADAL" clId="{C788B337-6FC0-4CAB-85C2-369FFC1EB6E0}" dt="2023-10-24T11:21:30.143" v="5048" actId="1076"/>
          <ac:picMkLst>
            <pc:docMk/>
            <pc:sldMk cId="1653696280" sldId="4226"/>
            <ac:picMk id="24" creationId="{C18F1C8E-DFF4-F795-F7CF-E897E65794F6}"/>
          </ac:picMkLst>
        </pc:picChg>
        <pc:picChg chg="mod">
          <ac:chgData name="Linda Volšteine" userId="ae8007d1-9672-4a14-a629-2c45b5624e88" providerId="ADAL" clId="{C788B337-6FC0-4CAB-85C2-369FFC1EB6E0}" dt="2023-10-23T10:02:23.836" v="3403" actId="14100"/>
          <ac:picMkLst>
            <pc:docMk/>
            <pc:sldMk cId="1653696280" sldId="4226"/>
            <ac:picMk id="47" creationId="{22B416C2-3276-CEFD-D767-14C683620BC3}"/>
          </ac:picMkLst>
        </pc:picChg>
        <pc:picChg chg="del mod">
          <ac:chgData name="Linda Volšteine" userId="ae8007d1-9672-4a14-a629-2c45b5624e88" providerId="ADAL" clId="{C788B337-6FC0-4CAB-85C2-369FFC1EB6E0}" dt="2023-10-23T10:19:07.800" v="3566" actId="21"/>
          <ac:picMkLst>
            <pc:docMk/>
            <pc:sldMk cId="1653696280" sldId="4226"/>
            <ac:picMk id="56" creationId="{A061E73E-A4DA-818D-9A44-2829A3862DBE}"/>
          </ac:picMkLst>
        </pc:picChg>
      </pc:sldChg>
      <pc:sldChg chg="del">
        <pc:chgData name="Linda Volšteine" userId="ae8007d1-9672-4a14-a629-2c45b5624e88" providerId="ADAL" clId="{C788B337-6FC0-4CAB-85C2-369FFC1EB6E0}" dt="2023-10-20T07:02:11.728" v="1143" actId="2696"/>
        <pc:sldMkLst>
          <pc:docMk/>
          <pc:sldMk cId="2526107383" sldId="4245"/>
        </pc:sldMkLst>
      </pc:sldChg>
      <pc:sldChg chg="addSp delSp modSp mod modNotesTx">
        <pc:chgData name="Linda Volšteine" userId="ae8007d1-9672-4a14-a629-2c45b5624e88" providerId="ADAL" clId="{C788B337-6FC0-4CAB-85C2-369FFC1EB6E0}" dt="2023-10-24T12:44:53.055" v="5226" actId="20577"/>
        <pc:sldMkLst>
          <pc:docMk/>
          <pc:sldMk cId="1026188603" sldId="4248"/>
        </pc:sldMkLst>
        <pc:spChg chg="mod">
          <ac:chgData name="Linda Volšteine" userId="ae8007d1-9672-4a14-a629-2c45b5624e88" providerId="ADAL" clId="{C788B337-6FC0-4CAB-85C2-369FFC1EB6E0}" dt="2023-10-24T11:34:30.283" v="5104" actId="20577"/>
          <ac:spMkLst>
            <pc:docMk/>
            <pc:sldMk cId="1026188603" sldId="4248"/>
            <ac:spMk id="2" creationId="{C91AA89A-F4E9-324F-BCA3-ABA340F9C7A2}"/>
          </ac:spMkLst>
        </pc:spChg>
        <pc:spChg chg="mod">
          <ac:chgData name="Linda Volšteine" userId="ae8007d1-9672-4a14-a629-2c45b5624e88" providerId="ADAL" clId="{C788B337-6FC0-4CAB-85C2-369FFC1EB6E0}" dt="2023-10-23T14:05:12.027" v="4920" actId="1076"/>
          <ac:spMkLst>
            <pc:docMk/>
            <pc:sldMk cId="1026188603" sldId="4248"/>
            <ac:spMk id="4" creationId="{73448467-4190-A80A-532D-982BF831F9A2}"/>
          </ac:spMkLst>
        </pc:spChg>
        <pc:spChg chg="add mod">
          <ac:chgData name="Linda Volšteine" userId="ae8007d1-9672-4a14-a629-2c45b5624e88" providerId="ADAL" clId="{C788B337-6FC0-4CAB-85C2-369FFC1EB6E0}" dt="2023-10-24T12:44:53.055" v="5226" actId="20577"/>
          <ac:spMkLst>
            <pc:docMk/>
            <pc:sldMk cId="1026188603" sldId="4248"/>
            <ac:spMk id="6" creationId="{50CA750B-D69E-BBE0-ACDD-7FF30B2945F7}"/>
          </ac:spMkLst>
        </pc:spChg>
        <pc:spChg chg="del">
          <ac:chgData name="Linda Volšteine" userId="ae8007d1-9672-4a14-a629-2c45b5624e88" providerId="ADAL" clId="{C788B337-6FC0-4CAB-85C2-369FFC1EB6E0}" dt="2023-10-19T12:16:36.577" v="825" actId="478"/>
          <ac:spMkLst>
            <pc:docMk/>
            <pc:sldMk cId="1026188603" sldId="4248"/>
            <ac:spMk id="6" creationId="{F52B96FA-3DBF-5CFD-F9F6-013C6AB695B2}"/>
          </ac:spMkLst>
        </pc:spChg>
        <pc:spChg chg="add del mod">
          <ac:chgData name="Linda Volšteine" userId="ae8007d1-9672-4a14-a629-2c45b5624e88" providerId="ADAL" clId="{C788B337-6FC0-4CAB-85C2-369FFC1EB6E0}" dt="2023-10-23T14:04:19.325" v="4910" actId="478"/>
          <ac:spMkLst>
            <pc:docMk/>
            <pc:sldMk cId="1026188603" sldId="4248"/>
            <ac:spMk id="7" creationId="{0349C92E-F553-C581-DEEB-4A78C3BA9606}"/>
          </ac:spMkLst>
        </pc:spChg>
        <pc:spChg chg="del">
          <ac:chgData name="Linda Volšteine" userId="ae8007d1-9672-4a14-a629-2c45b5624e88" providerId="ADAL" clId="{C788B337-6FC0-4CAB-85C2-369FFC1EB6E0}" dt="2023-10-19T12:16:45.145" v="827" actId="478"/>
          <ac:spMkLst>
            <pc:docMk/>
            <pc:sldMk cId="1026188603" sldId="4248"/>
            <ac:spMk id="7" creationId="{C18249D8-EB4A-9882-B374-00B0708D5AC9}"/>
          </ac:spMkLst>
        </pc:spChg>
        <pc:spChg chg="add mod">
          <ac:chgData name="Linda Volšteine" userId="ae8007d1-9672-4a14-a629-2c45b5624e88" providerId="ADAL" clId="{C788B337-6FC0-4CAB-85C2-369FFC1EB6E0}" dt="2023-10-24T12:42:46.366" v="5214" actId="1076"/>
          <ac:spMkLst>
            <pc:docMk/>
            <pc:sldMk cId="1026188603" sldId="4248"/>
            <ac:spMk id="8" creationId="{96FB773F-9ED1-609C-55CD-DAC197BBFB8B}"/>
          </ac:spMkLst>
        </pc:spChg>
        <pc:spChg chg="add mod">
          <ac:chgData name="Linda Volšteine" userId="ae8007d1-9672-4a14-a629-2c45b5624e88" providerId="ADAL" clId="{C788B337-6FC0-4CAB-85C2-369FFC1EB6E0}" dt="2023-10-24T12:43:45.990" v="5223" actId="14100"/>
          <ac:spMkLst>
            <pc:docMk/>
            <pc:sldMk cId="1026188603" sldId="4248"/>
            <ac:spMk id="9" creationId="{8B4A7965-3D80-822E-14B8-CB52F63A98DE}"/>
          </ac:spMkLst>
        </pc:spChg>
        <pc:spChg chg="add mod">
          <ac:chgData name="Linda Volšteine" userId="ae8007d1-9672-4a14-a629-2c45b5624e88" providerId="ADAL" clId="{C788B337-6FC0-4CAB-85C2-369FFC1EB6E0}" dt="2023-10-24T12:43:52.528" v="5224" actId="1076"/>
          <ac:spMkLst>
            <pc:docMk/>
            <pc:sldMk cId="1026188603" sldId="4248"/>
            <ac:spMk id="10" creationId="{A7DD6904-201C-984E-CC2D-F18B64BB0317}"/>
          </ac:spMkLst>
        </pc:spChg>
        <pc:spChg chg="add mod ord">
          <ac:chgData name="Linda Volšteine" userId="ae8007d1-9672-4a14-a629-2c45b5624e88" providerId="ADAL" clId="{C788B337-6FC0-4CAB-85C2-369FFC1EB6E0}" dt="2023-10-24T12:42:42.006" v="5213" actId="1076"/>
          <ac:spMkLst>
            <pc:docMk/>
            <pc:sldMk cId="1026188603" sldId="4248"/>
            <ac:spMk id="11" creationId="{1BDD73CF-7155-5236-CB0F-30736D0B9B0A}"/>
          </ac:spMkLst>
        </pc:spChg>
        <pc:spChg chg="del">
          <ac:chgData name="Linda Volšteine" userId="ae8007d1-9672-4a14-a629-2c45b5624e88" providerId="ADAL" clId="{C788B337-6FC0-4CAB-85C2-369FFC1EB6E0}" dt="2023-10-19T12:16:40.527" v="826" actId="478"/>
          <ac:spMkLst>
            <pc:docMk/>
            <pc:sldMk cId="1026188603" sldId="4248"/>
            <ac:spMk id="33" creationId="{0C2990B8-CF97-C846-29F2-C6030D503221}"/>
          </ac:spMkLst>
        </pc:spChg>
        <pc:spChg chg="del">
          <ac:chgData name="Linda Volšteine" userId="ae8007d1-9672-4a14-a629-2c45b5624e88" providerId="ADAL" clId="{C788B337-6FC0-4CAB-85C2-369FFC1EB6E0}" dt="2023-10-23T14:01:02.799" v="4848" actId="478"/>
          <ac:spMkLst>
            <pc:docMk/>
            <pc:sldMk cId="1026188603" sldId="4248"/>
            <ac:spMk id="49" creationId="{126A9627-5EC0-60CC-EDDB-AA8E1394AFFF}"/>
          </ac:spMkLst>
        </pc:spChg>
        <pc:spChg chg="del">
          <ac:chgData name="Linda Volšteine" userId="ae8007d1-9672-4a14-a629-2c45b5624e88" providerId="ADAL" clId="{C788B337-6FC0-4CAB-85C2-369FFC1EB6E0}" dt="2023-10-23T14:01:01.163" v="4847" actId="478"/>
          <ac:spMkLst>
            <pc:docMk/>
            <pc:sldMk cId="1026188603" sldId="4248"/>
            <ac:spMk id="50" creationId="{A78A8E79-4C70-BA7B-0809-C4AFDB394852}"/>
          </ac:spMkLst>
        </pc:spChg>
        <pc:spChg chg="mod">
          <ac:chgData name="Linda Volšteine" userId="ae8007d1-9672-4a14-a629-2c45b5624e88" providerId="ADAL" clId="{C788B337-6FC0-4CAB-85C2-369FFC1EB6E0}" dt="2023-10-24T12:42:22.054" v="5210" actId="1076"/>
          <ac:spMkLst>
            <pc:docMk/>
            <pc:sldMk cId="1026188603" sldId="4248"/>
            <ac:spMk id="53" creationId="{4430E2E8-B861-5610-F244-1E67D0F2052E}"/>
          </ac:spMkLst>
        </pc:spChg>
        <pc:picChg chg="add mod">
          <ac:chgData name="Linda Volšteine" userId="ae8007d1-9672-4a14-a629-2c45b5624e88" providerId="ADAL" clId="{C788B337-6FC0-4CAB-85C2-369FFC1EB6E0}" dt="2023-10-23T14:05:08.884" v="4919" actId="1076"/>
          <ac:picMkLst>
            <pc:docMk/>
            <pc:sldMk cId="1026188603" sldId="4248"/>
            <ac:picMk id="3" creationId="{56A3F5F3-D8A8-6881-6E3B-AFEF059F5270}"/>
          </ac:picMkLst>
        </pc:picChg>
        <pc:picChg chg="del">
          <ac:chgData name="Linda Volšteine" userId="ae8007d1-9672-4a14-a629-2c45b5624e88" providerId="ADAL" clId="{C788B337-6FC0-4CAB-85C2-369FFC1EB6E0}" dt="2023-10-20T06:39:00.513" v="1124" actId="478"/>
          <ac:picMkLst>
            <pc:docMk/>
            <pc:sldMk cId="1026188603" sldId="4248"/>
            <ac:picMk id="3" creationId="{A62448F5-0080-434E-D75F-648E6495C347}"/>
          </ac:picMkLst>
        </pc:picChg>
        <pc:picChg chg="add del mod">
          <ac:chgData name="Linda Volšteine" userId="ae8007d1-9672-4a14-a629-2c45b5624e88" providerId="ADAL" clId="{C788B337-6FC0-4CAB-85C2-369FFC1EB6E0}" dt="2023-10-23T14:00:05.256" v="4836" actId="478"/>
          <ac:picMkLst>
            <pc:docMk/>
            <pc:sldMk cId="1026188603" sldId="4248"/>
            <ac:picMk id="5" creationId="{99932E8B-81F2-A85A-0964-EE4D55601C8A}"/>
          </ac:picMkLst>
        </pc:picChg>
        <pc:picChg chg="del mod">
          <ac:chgData name="Linda Volšteine" userId="ae8007d1-9672-4a14-a629-2c45b5624e88" providerId="ADAL" clId="{C788B337-6FC0-4CAB-85C2-369FFC1EB6E0}" dt="2023-10-23T14:00:58.484" v="4846" actId="478"/>
          <ac:picMkLst>
            <pc:docMk/>
            <pc:sldMk cId="1026188603" sldId="4248"/>
            <ac:picMk id="34" creationId="{4F030080-8E08-4F2E-DF9C-C7E349E2E05C}"/>
          </ac:picMkLst>
        </pc:picChg>
      </pc:sldChg>
      <pc:sldChg chg="delSp modSp mod modNotesTx">
        <pc:chgData name="Linda Volšteine" userId="ae8007d1-9672-4a14-a629-2c45b5624e88" providerId="ADAL" clId="{C788B337-6FC0-4CAB-85C2-369FFC1EB6E0}" dt="2023-10-24T13:17:16.832" v="5513" actId="1076"/>
        <pc:sldMkLst>
          <pc:docMk/>
          <pc:sldMk cId="1803803975" sldId="4249"/>
        </pc:sldMkLst>
        <pc:spChg chg="mod">
          <ac:chgData name="Linda Volšteine" userId="ae8007d1-9672-4a14-a629-2c45b5624e88" providerId="ADAL" clId="{C788B337-6FC0-4CAB-85C2-369FFC1EB6E0}" dt="2023-10-24T13:16:33.192" v="5508" actId="1076"/>
          <ac:spMkLst>
            <pc:docMk/>
            <pc:sldMk cId="1803803975" sldId="4249"/>
            <ac:spMk id="4" creationId="{85C565D0-3A49-40D9-4BE8-E39DD5AEE3EE}"/>
          </ac:spMkLst>
        </pc:spChg>
        <pc:spChg chg="mod">
          <ac:chgData name="Linda Volšteine" userId="ae8007d1-9672-4a14-a629-2c45b5624e88" providerId="ADAL" clId="{C788B337-6FC0-4CAB-85C2-369FFC1EB6E0}" dt="2023-10-20T07:30:52.236" v="1857" actId="1076"/>
          <ac:spMkLst>
            <pc:docMk/>
            <pc:sldMk cId="1803803975" sldId="4249"/>
            <ac:spMk id="5" creationId="{5F7AFD98-56F4-FD79-8595-9E4537E71CD9}"/>
          </ac:spMkLst>
        </pc:spChg>
        <pc:spChg chg="mod">
          <ac:chgData name="Linda Volšteine" userId="ae8007d1-9672-4a14-a629-2c45b5624e88" providerId="ADAL" clId="{C788B337-6FC0-4CAB-85C2-369FFC1EB6E0}" dt="2023-10-20T07:33:59.721" v="1953" actId="14100"/>
          <ac:spMkLst>
            <pc:docMk/>
            <pc:sldMk cId="1803803975" sldId="4249"/>
            <ac:spMk id="6" creationId="{C659ECFB-1EBF-C3DC-F0B5-42549EF296A3}"/>
          </ac:spMkLst>
        </pc:spChg>
        <pc:spChg chg="mod">
          <ac:chgData name="Linda Volšteine" userId="ae8007d1-9672-4a14-a629-2c45b5624e88" providerId="ADAL" clId="{C788B337-6FC0-4CAB-85C2-369FFC1EB6E0}" dt="2023-10-24T13:17:16.832" v="5513" actId="1076"/>
          <ac:spMkLst>
            <pc:docMk/>
            <pc:sldMk cId="1803803975" sldId="4249"/>
            <ac:spMk id="7" creationId="{0F387587-4237-08EF-896F-5E1C0CC40785}"/>
          </ac:spMkLst>
        </pc:spChg>
        <pc:spChg chg="del mod">
          <ac:chgData name="Linda Volšteine" userId="ae8007d1-9672-4a14-a629-2c45b5624e88" providerId="ADAL" clId="{C788B337-6FC0-4CAB-85C2-369FFC1EB6E0}" dt="2023-10-20T07:30:15.858" v="1847" actId="478"/>
          <ac:spMkLst>
            <pc:docMk/>
            <pc:sldMk cId="1803803975" sldId="4249"/>
            <ac:spMk id="11" creationId="{09528CF4-2148-1C30-010A-52F4236020D7}"/>
          </ac:spMkLst>
        </pc:spChg>
        <pc:spChg chg="del mod">
          <ac:chgData name="Linda Volšteine" userId="ae8007d1-9672-4a14-a629-2c45b5624e88" providerId="ADAL" clId="{C788B337-6FC0-4CAB-85C2-369FFC1EB6E0}" dt="2023-10-20T07:30:10.569" v="1845" actId="478"/>
          <ac:spMkLst>
            <pc:docMk/>
            <pc:sldMk cId="1803803975" sldId="4249"/>
            <ac:spMk id="12" creationId="{CA0C83C8-6F32-1707-4131-B7EEAF7E509F}"/>
          </ac:spMkLst>
        </pc:spChg>
        <pc:spChg chg="del mod">
          <ac:chgData name="Linda Volšteine" userId="ae8007d1-9672-4a14-a629-2c45b5624e88" providerId="ADAL" clId="{C788B337-6FC0-4CAB-85C2-369FFC1EB6E0}" dt="2023-10-20T07:30:18.221" v="1848" actId="478"/>
          <ac:spMkLst>
            <pc:docMk/>
            <pc:sldMk cId="1803803975" sldId="4249"/>
            <ac:spMk id="13" creationId="{C235F42D-9429-0194-4506-DBE15604434D}"/>
          </ac:spMkLst>
        </pc:spChg>
        <pc:spChg chg="del mod">
          <ac:chgData name="Linda Volšteine" userId="ae8007d1-9672-4a14-a629-2c45b5624e88" providerId="ADAL" clId="{C788B337-6FC0-4CAB-85C2-369FFC1EB6E0}" dt="2023-10-20T07:30:21.931" v="1849" actId="478"/>
          <ac:spMkLst>
            <pc:docMk/>
            <pc:sldMk cId="1803803975" sldId="4249"/>
            <ac:spMk id="14" creationId="{91EEA0FC-AD5F-C867-0D26-7926CF13EAB3}"/>
          </ac:spMkLst>
        </pc:spChg>
        <pc:spChg chg="del mod">
          <ac:chgData name="Linda Volšteine" userId="ae8007d1-9672-4a14-a629-2c45b5624e88" providerId="ADAL" clId="{C788B337-6FC0-4CAB-85C2-369FFC1EB6E0}" dt="2023-10-24T06:19:16.092" v="4973" actId="478"/>
          <ac:spMkLst>
            <pc:docMk/>
            <pc:sldMk cId="1803803975" sldId="4249"/>
            <ac:spMk id="49" creationId="{126A9627-5EC0-60CC-EDDB-AA8E1394AFFF}"/>
          </ac:spMkLst>
        </pc:spChg>
        <pc:spChg chg="del mod">
          <ac:chgData name="Linda Volšteine" userId="ae8007d1-9672-4a14-a629-2c45b5624e88" providerId="ADAL" clId="{C788B337-6FC0-4CAB-85C2-369FFC1EB6E0}" dt="2023-10-24T06:19:14.222" v="4972" actId="478"/>
          <ac:spMkLst>
            <pc:docMk/>
            <pc:sldMk cId="1803803975" sldId="4249"/>
            <ac:spMk id="50" creationId="{A78A8E79-4C70-BA7B-0809-C4AFDB394852}"/>
          </ac:spMkLst>
        </pc:spChg>
        <pc:spChg chg="mod">
          <ac:chgData name="Linda Volšteine" userId="ae8007d1-9672-4a14-a629-2c45b5624e88" providerId="ADAL" clId="{C788B337-6FC0-4CAB-85C2-369FFC1EB6E0}" dt="2023-10-24T13:17:07.363" v="5512" actId="1076"/>
          <ac:spMkLst>
            <pc:docMk/>
            <pc:sldMk cId="1803803975" sldId="4249"/>
            <ac:spMk id="53" creationId="{4430E2E8-B861-5610-F244-1E67D0F2052E}"/>
          </ac:spMkLst>
        </pc:spChg>
        <pc:spChg chg="mod">
          <ac:chgData name="Linda Volšteine" userId="ae8007d1-9672-4a14-a629-2c45b5624e88" providerId="ADAL" clId="{C788B337-6FC0-4CAB-85C2-369FFC1EB6E0}" dt="2023-10-24T06:19:29.302" v="4983" actId="20577"/>
          <ac:spMkLst>
            <pc:docMk/>
            <pc:sldMk cId="1803803975" sldId="4249"/>
            <ac:spMk id="59" creationId="{2FE10470-7511-E0BC-6DA4-52FECD7AE152}"/>
          </ac:spMkLst>
        </pc:spChg>
        <pc:spChg chg="mod">
          <ac:chgData name="Linda Volšteine" userId="ae8007d1-9672-4a14-a629-2c45b5624e88" providerId="ADAL" clId="{C788B337-6FC0-4CAB-85C2-369FFC1EB6E0}" dt="2023-10-20T07:33:53.040" v="1951" actId="14100"/>
          <ac:spMkLst>
            <pc:docMk/>
            <pc:sldMk cId="1803803975" sldId="4249"/>
            <ac:spMk id="64" creationId="{38DCFE52-10ED-ADE0-0061-874695982988}"/>
          </ac:spMkLst>
        </pc:spChg>
        <pc:picChg chg="del">
          <ac:chgData name="Linda Volšteine" userId="ae8007d1-9672-4a14-a629-2c45b5624e88" providerId="ADAL" clId="{C788B337-6FC0-4CAB-85C2-369FFC1EB6E0}" dt="2023-10-24T06:18:46.977" v="4965" actId="478"/>
          <ac:picMkLst>
            <pc:docMk/>
            <pc:sldMk cId="1803803975" sldId="4249"/>
            <ac:picMk id="3" creationId="{E9F1DB53-50D9-25A2-61EC-1752F9A94A04}"/>
          </ac:picMkLst>
        </pc:picChg>
        <pc:picChg chg="del mod">
          <ac:chgData name="Linda Volšteine" userId="ae8007d1-9672-4a14-a629-2c45b5624e88" providerId="ADAL" clId="{C788B337-6FC0-4CAB-85C2-369FFC1EB6E0}" dt="2023-10-24T06:19:17.950" v="4974" actId="478"/>
          <ac:picMkLst>
            <pc:docMk/>
            <pc:sldMk cId="1803803975" sldId="4249"/>
            <ac:picMk id="70" creationId="{DB6A4A22-54CB-1093-0903-5CF243178AF3}"/>
          </ac:picMkLst>
        </pc:picChg>
      </pc:sldChg>
      <pc:sldChg chg="delSp modSp mod ord delCm modCm modNotesTx">
        <pc:chgData name="Linda Volšteine" userId="ae8007d1-9672-4a14-a629-2c45b5624e88" providerId="ADAL" clId="{C788B337-6FC0-4CAB-85C2-369FFC1EB6E0}" dt="2023-10-25T07:09:52.580" v="5552" actId="1076"/>
        <pc:sldMkLst>
          <pc:docMk/>
          <pc:sldMk cId="3890314291" sldId="4253"/>
        </pc:sldMkLst>
        <pc:spChg chg="mod">
          <ac:chgData name="Linda Volšteine" userId="ae8007d1-9672-4a14-a629-2c45b5624e88" providerId="ADAL" clId="{C788B337-6FC0-4CAB-85C2-369FFC1EB6E0}" dt="2023-10-24T11:20:20.920" v="5037" actId="1076"/>
          <ac:spMkLst>
            <pc:docMk/>
            <pc:sldMk cId="3890314291" sldId="4253"/>
            <ac:spMk id="2" creationId="{B232D8CB-5102-D073-8308-55A4D12FB852}"/>
          </ac:spMkLst>
        </pc:spChg>
        <pc:spChg chg="del mod">
          <ac:chgData name="Linda Volšteine" userId="ae8007d1-9672-4a14-a629-2c45b5624e88" providerId="ADAL" clId="{C788B337-6FC0-4CAB-85C2-369FFC1EB6E0}" dt="2023-10-10T06:36:51.843" v="750" actId="478"/>
          <ac:spMkLst>
            <pc:docMk/>
            <pc:sldMk cId="3890314291" sldId="4253"/>
            <ac:spMk id="3" creationId="{30A4F11C-6028-8EF0-41D6-341BDCE11376}"/>
          </ac:spMkLst>
        </pc:spChg>
        <pc:spChg chg="mod">
          <ac:chgData name="Linda Volšteine" userId="ae8007d1-9672-4a14-a629-2c45b5624e88" providerId="ADAL" clId="{C788B337-6FC0-4CAB-85C2-369FFC1EB6E0}" dt="2023-10-23T12:59:03.550" v="4670" actId="1076"/>
          <ac:spMkLst>
            <pc:docMk/>
            <pc:sldMk cId="3890314291" sldId="4253"/>
            <ac:spMk id="4" creationId="{363C40DA-A5B3-3A55-7339-F01D7CBDB8F2}"/>
          </ac:spMkLst>
        </pc:spChg>
        <pc:spChg chg="del mod">
          <ac:chgData name="Linda Volšteine" userId="ae8007d1-9672-4a14-a629-2c45b5624e88" providerId="ADAL" clId="{C788B337-6FC0-4CAB-85C2-369FFC1EB6E0}" dt="2023-10-23T12:57:29.380" v="4541" actId="478"/>
          <ac:spMkLst>
            <pc:docMk/>
            <pc:sldMk cId="3890314291" sldId="4253"/>
            <ac:spMk id="5" creationId="{6F275EDF-0F94-1D7B-FA27-9AFA9C803FC9}"/>
          </ac:spMkLst>
        </pc:spChg>
        <pc:spChg chg="mod">
          <ac:chgData name="Linda Volšteine" userId="ae8007d1-9672-4a14-a629-2c45b5624e88" providerId="ADAL" clId="{C788B337-6FC0-4CAB-85C2-369FFC1EB6E0}" dt="2023-10-25T07:09:52.580" v="5552" actId="1076"/>
          <ac:spMkLst>
            <pc:docMk/>
            <pc:sldMk cId="3890314291" sldId="4253"/>
            <ac:spMk id="7" creationId="{6170A94D-4355-4937-827A-17143ACD2666}"/>
          </ac:spMkLst>
        </pc:spChg>
        <pc:spChg chg="mod">
          <ac:chgData name="Linda Volšteine" userId="ae8007d1-9672-4a14-a629-2c45b5624e88" providerId="ADAL" clId="{C788B337-6FC0-4CAB-85C2-369FFC1EB6E0}" dt="2023-10-24T12:57:47.198" v="5471" actId="1076"/>
          <ac:spMkLst>
            <pc:docMk/>
            <pc:sldMk cId="3890314291" sldId="4253"/>
            <ac:spMk id="13" creationId="{8CB58944-C6F5-3846-ACB9-70A0CD891EE4}"/>
          </ac:spMkLst>
        </pc:spChg>
        <pc:spChg chg="del mod">
          <ac:chgData name="Linda Volšteine" userId="ae8007d1-9672-4a14-a629-2c45b5624e88" providerId="ADAL" clId="{C788B337-6FC0-4CAB-85C2-369FFC1EB6E0}" dt="2023-10-10T06:36:55.873" v="752" actId="478"/>
          <ac:spMkLst>
            <pc:docMk/>
            <pc:sldMk cId="3890314291" sldId="4253"/>
            <ac:spMk id="14" creationId="{385CF1AA-0D2A-AC46-87AD-C120CF926F30}"/>
          </ac:spMkLst>
        </pc:spChg>
        <pc:spChg chg="del mod">
          <ac:chgData name="Linda Volšteine" userId="ae8007d1-9672-4a14-a629-2c45b5624e88" providerId="ADAL" clId="{C788B337-6FC0-4CAB-85C2-369FFC1EB6E0}" dt="2023-10-23T13:02:46.193" v="4697" actId="478"/>
          <ac:spMkLst>
            <pc:docMk/>
            <pc:sldMk cId="3890314291" sldId="4253"/>
            <ac:spMk id="29" creationId="{88EDFC47-951C-583E-C7FA-5E357E7057F5}"/>
          </ac:spMkLst>
        </pc:spChg>
        <pc:spChg chg="mod">
          <ac:chgData name="Linda Volšteine" userId="ae8007d1-9672-4a14-a629-2c45b5624e88" providerId="ADAL" clId="{C788B337-6FC0-4CAB-85C2-369FFC1EB6E0}" dt="2023-10-25T06:38:45.451" v="5538" actId="5793"/>
          <ac:spMkLst>
            <pc:docMk/>
            <pc:sldMk cId="3890314291" sldId="4253"/>
            <ac:spMk id="30" creationId="{6B0EADE5-0DC2-BEBD-B856-AA84C866062D}"/>
          </ac:spMkLst>
        </pc:spChg>
        <pc:picChg chg="mod">
          <ac:chgData name="Linda Volšteine" userId="ae8007d1-9672-4a14-a629-2c45b5624e88" providerId="ADAL" clId="{C788B337-6FC0-4CAB-85C2-369FFC1EB6E0}" dt="2023-10-10T06:33:40.491" v="699" actId="1076"/>
          <ac:picMkLst>
            <pc:docMk/>
            <pc:sldMk cId="3890314291" sldId="4253"/>
            <ac:picMk id="19" creationId="{4CD5BEE2-80D9-02F8-74A0-313107E24633}"/>
          </ac:picMkLst>
        </pc:picChg>
        <pc:extLst>
          <p:ext xmlns:p="http://schemas.openxmlformats.org/presentationml/2006/main" uri="{D6D511B9-2390-475A-947B-AFAB55BFBCF1}">
            <pc226:cmChg xmlns:pc226="http://schemas.microsoft.com/office/powerpoint/2022/06/main/command" chg="del mod">
              <pc226:chgData name="Linda Volšteine" userId="ae8007d1-9672-4a14-a629-2c45b5624e88" providerId="ADAL" clId="{C788B337-6FC0-4CAB-85C2-369FFC1EB6E0}" dt="2023-10-25T06:38:38.920" v="5526"/>
              <pc2:cmMkLst xmlns:pc2="http://schemas.microsoft.com/office/powerpoint/2019/9/main/command">
                <pc:docMk/>
                <pc:sldMk cId="3890314291" sldId="4253"/>
                <pc2:cmMk id="{1B89468B-202E-4C83-A432-6FBBC2FA31D7}"/>
              </pc2:cmMkLst>
            </pc226:cmChg>
          </p:ext>
        </pc:extLst>
      </pc:sldChg>
      <pc:sldChg chg="delSp modSp mod modNotesTx">
        <pc:chgData name="Linda Volšteine" userId="ae8007d1-9672-4a14-a629-2c45b5624e88" providerId="ADAL" clId="{C788B337-6FC0-4CAB-85C2-369FFC1EB6E0}" dt="2023-10-25T07:16:30.057" v="5560" actId="14100"/>
        <pc:sldMkLst>
          <pc:docMk/>
          <pc:sldMk cId="3067761408" sldId="4254"/>
        </pc:sldMkLst>
        <pc:spChg chg="del">
          <ac:chgData name="Linda Volšteine" userId="ae8007d1-9672-4a14-a629-2c45b5624e88" providerId="ADAL" clId="{C788B337-6FC0-4CAB-85C2-369FFC1EB6E0}" dt="2023-10-20T07:35:19.921" v="1961" actId="478"/>
          <ac:spMkLst>
            <pc:docMk/>
            <pc:sldMk cId="3067761408" sldId="4254"/>
            <ac:spMk id="2" creationId="{96B0C3C1-7C97-69EC-088A-0EA8E3921AE5}"/>
          </ac:spMkLst>
        </pc:spChg>
        <pc:spChg chg="mod">
          <ac:chgData name="Linda Volšteine" userId="ae8007d1-9672-4a14-a629-2c45b5624e88" providerId="ADAL" clId="{C788B337-6FC0-4CAB-85C2-369FFC1EB6E0}" dt="2023-10-24T12:52:07.611" v="5317" actId="1076"/>
          <ac:spMkLst>
            <pc:docMk/>
            <pc:sldMk cId="3067761408" sldId="4254"/>
            <ac:spMk id="4" creationId="{85C565D0-3A49-40D9-4BE8-E39DD5AEE3EE}"/>
          </ac:spMkLst>
        </pc:spChg>
        <pc:spChg chg="mod">
          <ac:chgData name="Linda Volšteine" userId="ae8007d1-9672-4a14-a629-2c45b5624e88" providerId="ADAL" clId="{C788B337-6FC0-4CAB-85C2-369FFC1EB6E0}" dt="2023-10-25T07:16:30.057" v="5560" actId="14100"/>
          <ac:spMkLst>
            <pc:docMk/>
            <pc:sldMk cId="3067761408" sldId="4254"/>
            <ac:spMk id="5" creationId="{5F7AFD98-56F4-FD79-8595-9E4537E71CD9}"/>
          </ac:spMkLst>
        </pc:spChg>
        <pc:spChg chg="del mod">
          <ac:chgData name="Linda Volšteine" userId="ae8007d1-9672-4a14-a629-2c45b5624e88" providerId="ADAL" clId="{C788B337-6FC0-4CAB-85C2-369FFC1EB6E0}" dt="2023-10-20T07:41:01.568" v="2159" actId="478"/>
          <ac:spMkLst>
            <pc:docMk/>
            <pc:sldMk cId="3067761408" sldId="4254"/>
            <ac:spMk id="6" creationId="{C659ECFB-1EBF-C3DC-F0B5-42549EF296A3}"/>
          </ac:spMkLst>
        </pc:spChg>
        <pc:spChg chg="del mod">
          <ac:chgData name="Linda Volšteine" userId="ae8007d1-9672-4a14-a629-2c45b5624e88" providerId="ADAL" clId="{C788B337-6FC0-4CAB-85C2-369FFC1EB6E0}" dt="2023-10-20T07:41:06.671" v="2161" actId="478"/>
          <ac:spMkLst>
            <pc:docMk/>
            <pc:sldMk cId="3067761408" sldId="4254"/>
            <ac:spMk id="7" creationId="{0F387587-4237-08EF-896F-5E1C0CC40785}"/>
          </ac:spMkLst>
        </pc:spChg>
        <pc:spChg chg="mod">
          <ac:chgData name="Linda Volšteine" userId="ae8007d1-9672-4a14-a629-2c45b5624e88" providerId="ADAL" clId="{C788B337-6FC0-4CAB-85C2-369FFC1EB6E0}" dt="2023-10-24T12:54:43.178" v="5381" actId="1076"/>
          <ac:spMkLst>
            <pc:docMk/>
            <pc:sldMk cId="3067761408" sldId="4254"/>
            <ac:spMk id="10" creationId="{5C872FC1-1924-64DC-1A7E-F0B9E310E728}"/>
          </ac:spMkLst>
        </pc:spChg>
        <pc:spChg chg="mod">
          <ac:chgData name="Linda Volšteine" userId="ae8007d1-9672-4a14-a629-2c45b5624e88" providerId="ADAL" clId="{C788B337-6FC0-4CAB-85C2-369FFC1EB6E0}" dt="2023-10-24T06:20:15.457" v="5034" actId="1076"/>
          <ac:spMkLst>
            <pc:docMk/>
            <pc:sldMk cId="3067761408" sldId="4254"/>
            <ac:spMk id="59" creationId="{2FE10470-7511-E0BC-6DA4-52FECD7AE152}"/>
          </ac:spMkLst>
        </pc:spChg>
        <pc:spChg chg="del">
          <ac:chgData name="Linda Volšteine" userId="ae8007d1-9672-4a14-a629-2c45b5624e88" providerId="ADAL" clId="{C788B337-6FC0-4CAB-85C2-369FFC1EB6E0}" dt="2023-10-20T07:35:29.216" v="1962" actId="478"/>
          <ac:spMkLst>
            <pc:docMk/>
            <pc:sldMk cId="3067761408" sldId="4254"/>
            <ac:spMk id="65" creationId="{D0C15280-952D-035E-7E5B-6BFCC93EA961}"/>
          </ac:spMkLst>
        </pc:spChg>
        <pc:spChg chg="mod">
          <ac:chgData name="Linda Volšteine" userId="ae8007d1-9672-4a14-a629-2c45b5624e88" providerId="ADAL" clId="{C788B337-6FC0-4CAB-85C2-369FFC1EB6E0}" dt="2023-10-24T12:54:39.828" v="5380" actId="1076"/>
          <ac:spMkLst>
            <pc:docMk/>
            <pc:sldMk cId="3067761408" sldId="4254"/>
            <ac:spMk id="72" creationId="{64C59EF6-1DEB-4409-765C-3FEFE26143C8}"/>
          </ac:spMkLst>
        </pc:spChg>
        <pc:picChg chg="del mod">
          <ac:chgData name="Linda Volšteine" userId="ae8007d1-9672-4a14-a629-2c45b5624e88" providerId="ADAL" clId="{C788B337-6FC0-4CAB-85C2-369FFC1EB6E0}" dt="2023-10-24T06:20:10.135" v="5033" actId="478"/>
          <ac:picMkLst>
            <pc:docMk/>
            <pc:sldMk cId="3067761408" sldId="4254"/>
            <ac:picMk id="3" creationId="{E9F1DB53-50D9-25A2-61EC-1752F9A94A04}"/>
          </ac:picMkLst>
        </pc:picChg>
      </pc:sldChg>
      <pc:sldChg chg="addSp delSp modSp new mod ord chgLayout modNotesTx">
        <pc:chgData name="Linda Volšteine" userId="ae8007d1-9672-4a14-a629-2c45b5624e88" providerId="ADAL" clId="{C788B337-6FC0-4CAB-85C2-369FFC1EB6E0}" dt="2023-10-24T12:59:41.042" v="5497" actId="20577"/>
        <pc:sldMkLst>
          <pc:docMk/>
          <pc:sldMk cId="1826380808" sldId="4255"/>
        </pc:sldMkLst>
        <pc:spChg chg="add del mod">
          <ac:chgData name="Linda Volšteine" userId="ae8007d1-9672-4a14-a629-2c45b5624e88" providerId="ADAL" clId="{C788B337-6FC0-4CAB-85C2-369FFC1EB6E0}" dt="2023-10-23T09:08:06.530" v="2494" actId="700"/>
          <ac:spMkLst>
            <pc:docMk/>
            <pc:sldMk cId="1826380808" sldId="4255"/>
            <ac:spMk id="2" creationId="{EEB497C7-2905-6A47-AF94-7FB56023EE3A}"/>
          </ac:spMkLst>
        </pc:spChg>
        <pc:spChg chg="add del mod">
          <ac:chgData name="Linda Volšteine" userId="ae8007d1-9672-4a14-a629-2c45b5624e88" providerId="ADAL" clId="{C788B337-6FC0-4CAB-85C2-369FFC1EB6E0}" dt="2023-10-23T09:08:06.530" v="2494" actId="700"/>
          <ac:spMkLst>
            <pc:docMk/>
            <pc:sldMk cId="1826380808" sldId="4255"/>
            <ac:spMk id="3" creationId="{08BA0A7F-B5AC-5410-BFED-4FC10032CB34}"/>
          </ac:spMkLst>
        </pc:spChg>
        <pc:spChg chg="add mod">
          <ac:chgData name="Linda Volšteine" userId="ae8007d1-9672-4a14-a629-2c45b5624e88" providerId="ADAL" clId="{C788B337-6FC0-4CAB-85C2-369FFC1EB6E0}" dt="2023-10-23T09:08:56.564" v="2526" actId="113"/>
          <ac:spMkLst>
            <pc:docMk/>
            <pc:sldMk cId="1826380808" sldId="4255"/>
            <ac:spMk id="4" creationId="{CC7B0AF6-6418-9BEC-26D5-237CA9D173C4}"/>
          </ac:spMkLst>
        </pc:spChg>
        <pc:spChg chg="add mod">
          <ac:chgData name="Linda Volšteine" userId="ae8007d1-9672-4a14-a629-2c45b5624e88" providerId="ADAL" clId="{C788B337-6FC0-4CAB-85C2-369FFC1EB6E0}" dt="2023-10-24T12:59:41.042" v="5497" actId="20577"/>
          <ac:spMkLst>
            <pc:docMk/>
            <pc:sldMk cId="1826380808" sldId="4255"/>
            <ac:spMk id="9" creationId="{196F2F54-11A3-F73C-0EDC-CBA6E11BAD1A}"/>
          </ac:spMkLst>
        </pc:spChg>
        <pc:spChg chg="add mod">
          <ac:chgData name="Linda Volšteine" userId="ae8007d1-9672-4a14-a629-2c45b5624e88" providerId="ADAL" clId="{C788B337-6FC0-4CAB-85C2-369FFC1EB6E0}" dt="2023-10-24T11:22:19.518" v="5051" actId="403"/>
          <ac:spMkLst>
            <pc:docMk/>
            <pc:sldMk cId="1826380808" sldId="4255"/>
            <ac:spMk id="10" creationId="{1D540F1D-0DB2-D031-E2F5-1310ABF1448C}"/>
          </ac:spMkLst>
        </pc:spChg>
        <pc:spChg chg="add del mod">
          <ac:chgData name="Linda Volšteine" userId="ae8007d1-9672-4a14-a629-2c45b5624e88" providerId="ADAL" clId="{C788B337-6FC0-4CAB-85C2-369FFC1EB6E0}" dt="2023-10-23T09:15:08.555" v="2642" actId="478"/>
          <ac:spMkLst>
            <pc:docMk/>
            <pc:sldMk cId="1826380808" sldId="4255"/>
            <ac:spMk id="12" creationId="{CD158B43-A7A8-69E3-24E3-B3A94E48FC59}"/>
          </ac:spMkLst>
        </pc:spChg>
        <pc:spChg chg="add mod">
          <ac:chgData name="Linda Volšteine" userId="ae8007d1-9672-4a14-a629-2c45b5624e88" providerId="ADAL" clId="{C788B337-6FC0-4CAB-85C2-369FFC1EB6E0}" dt="2023-10-23T09:16:23.731" v="2658" actId="14100"/>
          <ac:spMkLst>
            <pc:docMk/>
            <pc:sldMk cId="1826380808" sldId="4255"/>
            <ac:spMk id="13" creationId="{0F750984-45AA-DB45-1443-69574DD06E02}"/>
          </ac:spMkLst>
        </pc:spChg>
        <pc:spChg chg="add mod">
          <ac:chgData name="Linda Volšteine" userId="ae8007d1-9672-4a14-a629-2c45b5624e88" providerId="ADAL" clId="{C788B337-6FC0-4CAB-85C2-369FFC1EB6E0}" dt="2023-10-24T12:57:14.440" v="5468" actId="20577"/>
          <ac:spMkLst>
            <pc:docMk/>
            <pc:sldMk cId="1826380808" sldId="4255"/>
            <ac:spMk id="16" creationId="{1DAA45DD-1725-3C13-6BB9-19D83AFFDDB6}"/>
          </ac:spMkLst>
        </pc:spChg>
        <pc:picChg chg="add mod">
          <ac:chgData name="Linda Volšteine" userId="ae8007d1-9672-4a14-a629-2c45b5624e88" providerId="ADAL" clId="{C788B337-6FC0-4CAB-85C2-369FFC1EB6E0}" dt="2023-10-23T09:09:11.374" v="2529" actId="14100"/>
          <ac:picMkLst>
            <pc:docMk/>
            <pc:sldMk cId="1826380808" sldId="4255"/>
            <ac:picMk id="5" creationId="{AEC2DB46-2EB6-99BF-097B-6B5826B2D52C}"/>
          </ac:picMkLst>
        </pc:picChg>
        <pc:picChg chg="add mod">
          <ac:chgData name="Linda Volšteine" userId="ae8007d1-9672-4a14-a629-2c45b5624e88" providerId="ADAL" clId="{C788B337-6FC0-4CAB-85C2-369FFC1EB6E0}" dt="2023-10-24T11:22:31.012" v="5053" actId="1076"/>
          <ac:picMkLst>
            <pc:docMk/>
            <pc:sldMk cId="1826380808" sldId="4255"/>
            <ac:picMk id="6" creationId="{35BDF14C-F77D-589E-535C-E74FCB6D9574}"/>
          </ac:picMkLst>
        </pc:picChg>
        <pc:picChg chg="add del mod">
          <ac:chgData name="Linda Volšteine" userId="ae8007d1-9672-4a14-a629-2c45b5624e88" providerId="ADAL" clId="{C788B337-6FC0-4CAB-85C2-369FFC1EB6E0}" dt="2023-10-23T09:16:50.234" v="2660" actId="478"/>
          <ac:picMkLst>
            <pc:docMk/>
            <pc:sldMk cId="1826380808" sldId="4255"/>
            <ac:picMk id="7" creationId="{B4433846-87C0-5A22-016E-5C69829DD29D}"/>
          </ac:picMkLst>
        </pc:picChg>
        <pc:picChg chg="add del mod">
          <ac:chgData name="Linda Volšteine" userId="ae8007d1-9672-4a14-a629-2c45b5624e88" providerId="ADAL" clId="{C788B337-6FC0-4CAB-85C2-369FFC1EB6E0}" dt="2023-10-23T09:16:09.036" v="2653" actId="478"/>
          <ac:picMkLst>
            <pc:docMk/>
            <pc:sldMk cId="1826380808" sldId="4255"/>
            <ac:picMk id="8" creationId="{A5BCD931-44DD-C135-D3B8-6A4AEF04B182}"/>
          </ac:picMkLst>
        </pc:picChg>
        <pc:picChg chg="add del mod">
          <ac:chgData name="Linda Volšteine" userId="ae8007d1-9672-4a14-a629-2c45b5624e88" providerId="ADAL" clId="{C788B337-6FC0-4CAB-85C2-369FFC1EB6E0}" dt="2023-10-23T09:17:16.119" v="2667" actId="478"/>
          <ac:picMkLst>
            <pc:docMk/>
            <pc:sldMk cId="1826380808" sldId="4255"/>
            <ac:picMk id="11" creationId="{A9B99167-5FA0-D212-9F8C-115674599C50}"/>
          </ac:picMkLst>
        </pc:picChg>
        <pc:picChg chg="add mod">
          <ac:chgData name="Linda Volšteine" userId="ae8007d1-9672-4a14-a629-2c45b5624e88" providerId="ADAL" clId="{C788B337-6FC0-4CAB-85C2-369FFC1EB6E0}" dt="2023-10-24T12:57:27.314" v="5470" actId="1076"/>
          <ac:picMkLst>
            <pc:docMk/>
            <pc:sldMk cId="1826380808" sldId="4255"/>
            <ac:picMk id="14" creationId="{73371B49-CE11-BA52-37E7-571F07076DAA}"/>
          </ac:picMkLst>
        </pc:picChg>
        <pc:picChg chg="add mod">
          <ac:chgData name="Linda Volšteine" userId="ae8007d1-9672-4a14-a629-2c45b5624e88" providerId="ADAL" clId="{C788B337-6FC0-4CAB-85C2-369FFC1EB6E0}" dt="2023-10-23T09:17:25.966" v="2670" actId="14100"/>
          <ac:picMkLst>
            <pc:docMk/>
            <pc:sldMk cId="1826380808" sldId="4255"/>
            <ac:picMk id="15" creationId="{A0E7E86A-D589-E106-9D16-61FFAB781082}"/>
          </ac:picMkLst>
        </pc:picChg>
        <pc:picChg chg="add mod">
          <ac:chgData name="Linda Volšteine" userId="ae8007d1-9672-4a14-a629-2c45b5624e88" providerId="ADAL" clId="{C788B337-6FC0-4CAB-85C2-369FFC1EB6E0}" dt="2023-10-23T09:19:22.998" v="2683" actId="1076"/>
          <ac:picMkLst>
            <pc:docMk/>
            <pc:sldMk cId="1826380808" sldId="4255"/>
            <ac:picMk id="17" creationId="{FC082B5D-0B3F-D9AE-CBEB-DC650799AD9F}"/>
          </ac:picMkLst>
        </pc:picChg>
        <pc:picChg chg="add mod">
          <ac:chgData name="Linda Volšteine" userId="ae8007d1-9672-4a14-a629-2c45b5624e88" providerId="ADAL" clId="{C788B337-6FC0-4CAB-85C2-369FFC1EB6E0}" dt="2023-10-23T09:20:46.685" v="2700" actId="1076"/>
          <ac:picMkLst>
            <pc:docMk/>
            <pc:sldMk cId="1826380808" sldId="4255"/>
            <ac:picMk id="18" creationId="{BC005B2C-79B4-22A0-CB8E-2D84ECB06C2E}"/>
          </ac:picMkLst>
        </pc:picChg>
        <pc:picChg chg="add mod">
          <ac:chgData name="Linda Volšteine" userId="ae8007d1-9672-4a14-a629-2c45b5624e88" providerId="ADAL" clId="{C788B337-6FC0-4CAB-85C2-369FFC1EB6E0}" dt="2023-10-23T09:56:36.023" v="3280" actId="1076"/>
          <ac:picMkLst>
            <pc:docMk/>
            <pc:sldMk cId="1826380808" sldId="4255"/>
            <ac:picMk id="19" creationId="{0E045C99-5C2E-72FC-E34E-BC28EFDE87E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E1DFB9-8DE7-4B2E-8F96-ED58224546C1}" type="datetimeFigureOut">
              <a:rPr lang="lv-LV" smtClean="0"/>
              <a:t>25.10.2023</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F4A6E-9B63-4844-B895-C6E22321AFBB}" type="slidenum">
              <a:rPr lang="lv-LV" smtClean="0"/>
              <a:t>‹#›</a:t>
            </a:fld>
            <a:endParaRPr lang="lv-LV"/>
          </a:p>
        </p:txBody>
      </p:sp>
    </p:spTree>
    <p:extLst>
      <p:ext uri="{BB962C8B-B14F-4D97-AF65-F5344CB8AC3E}">
        <p14:creationId xmlns:p14="http://schemas.microsoft.com/office/powerpoint/2010/main" val="2344591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800" b="0">
                <a:solidFill>
                  <a:srgbClr val="333333"/>
                </a:solidFill>
                <a:effectLst/>
                <a:latin typeface="Times New Roman" panose="02020603050405020304" pitchFamily="18" charset="0"/>
                <a:ea typeface="Times New Roman" panose="02020603050405020304" pitchFamily="18" charset="0"/>
              </a:rPr>
              <a:t>Eiropas Savienības kohēzijas politikas programmas 2021. – 2027. gadam 2.2.3. specifiskā atbalsta mērķa "Uzlabot dabas aizsardzību un bioloģisko daudzveidību, "zaļo" infrastruktūru, it īpaši pilsētvidē, un samazināt piesārņojumu" 2.2.3.3. pasākuma "Pasākumi bioloģiskās daudzveidības veicināšanai un saglabāšanai” projektu iesniegumu pirmās un otrās atlases kārtas īstenošanas noteikumi</a:t>
            </a:r>
          </a:p>
          <a:p>
            <a:pPr marL="0" marR="0" lvl="0" indent="0" algn="l" defTabSz="914400" rtl="0" eaLnBrk="1" fontAlgn="auto" latinLnBrk="0" hangingPunct="1">
              <a:lnSpc>
                <a:spcPct val="100000"/>
              </a:lnSpc>
              <a:spcBef>
                <a:spcPts val="0"/>
              </a:spcBef>
              <a:spcAft>
                <a:spcPts val="0"/>
              </a:spcAft>
              <a:buClrTx/>
              <a:buSzTx/>
              <a:buFontTx/>
              <a:buNone/>
              <a:tabLst/>
              <a:defRPr/>
            </a:pPr>
            <a:endParaRPr lang="lv-LV"/>
          </a:p>
        </p:txBody>
      </p:sp>
      <p:sp>
        <p:nvSpPr>
          <p:cNvPr id="4" name="Slide Number Placeholder 3"/>
          <p:cNvSpPr>
            <a:spLocks noGrp="1"/>
          </p:cNvSpPr>
          <p:nvPr>
            <p:ph type="sldNum" sz="quarter" idx="5"/>
          </p:nvPr>
        </p:nvSpPr>
        <p:spPr/>
        <p:txBody>
          <a:bodyPr/>
          <a:lstStyle/>
          <a:p>
            <a:fld id="{27BF4A6E-9B63-4844-B895-C6E22321AFBB}" type="slidenum">
              <a:rPr lang="lv-LV" smtClean="0"/>
              <a:t>1</a:t>
            </a:fld>
            <a:endParaRPr lang="lv-LV"/>
          </a:p>
        </p:txBody>
      </p:sp>
    </p:spTree>
    <p:extLst>
      <p:ext uri="{BB962C8B-B14F-4D97-AF65-F5344CB8AC3E}">
        <p14:creationId xmlns:p14="http://schemas.microsoft.com/office/powerpoint/2010/main" val="3219212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27BF4A6E-9B63-4844-B895-C6E22321AFBB}" type="slidenum">
              <a:rPr lang="lv-LV" smtClean="0"/>
              <a:t>10</a:t>
            </a:fld>
            <a:endParaRPr lang="lv-LV"/>
          </a:p>
        </p:txBody>
      </p:sp>
    </p:spTree>
    <p:extLst>
      <p:ext uri="{BB962C8B-B14F-4D97-AF65-F5344CB8AC3E}">
        <p14:creationId xmlns:p14="http://schemas.microsoft.com/office/powerpoint/2010/main" val="449339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a:t>2.2.3.3.pasākuma mērķis ir uzlabot dabas aizsardzību un bioloģisko daudzveidību, izstrādājot īpaši aizsargājamo dabas teritoriju dabas aizsardzības plānus teritorijām, kas ir iekļautas VARAM izveidotās komisijas sagatavotajā sarakstā ar ĪADT, kam prioritāri izstrādājami dabas aizsardzības plāni. </a:t>
            </a:r>
          </a:p>
        </p:txBody>
      </p:sp>
      <p:sp>
        <p:nvSpPr>
          <p:cNvPr id="4" name="Slide Number Placeholder 3"/>
          <p:cNvSpPr>
            <a:spLocks noGrp="1"/>
          </p:cNvSpPr>
          <p:nvPr>
            <p:ph type="sldNum" sz="quarter" idx="5"/>
          </p:nvPr>
        </p:nvSpPr>
        <p:spPr/>
        <p:txBody>
          <a:bodyPr/>
          <a:lstStyle/>
          <a:p>
            <a:fld id="{27BF4A6E-9B63-4844-B895-C6E22321AFBB}" type="slidenum">
              <a:rPr lang="lv-LV" smtClean="0"/>
              <a:t>2</a:t>
            </a:fld>
            <a:endParaRPr lang="lv-LV"/>
          </a:p>
        </p:txBody>
      </p:sp>
    </p:spTree>
    <p:extLst>
      <p:ext uri="{BB962C8B-B14F-4D97-AF65-F5344CB8AC3E}">
        <p14:creationId xmlns:p14="http://schemas.microsoft.com/office/powerpoint/2010/main" val="2255500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kumimoji="0" lang="lv-LV" b="0" i="0" u="none" strike="noStrike" kern="1200" cap="none" spc="0" normalizeH="0" baseline="0" noProof="0">
                <a:ln>
                  <a:noFill/>
                </a:ln>
                <a:solidFill>
                  <a:srgbClr val="002060"/>
                </a:solidFill>
                <a:effectLst/>
                <a:uLnTx/>
                <a:uFillTx/>
                <a:latin typeface="Poppins" panose="00000500000000000000" pitchFamily="2" charset="-70"/>
                <a:ea typeface="+mn-ea"/>
                <a:cs typeface="Poppins" panose="00000500000000000000" pitchFamily="2" charset="-70"/>
              </a:rPr>
              <a:t>Projektu iesniegumu atlases pirmā kārta notiks kā ierobežota projektu iesniegumu atlase un plānotais finansējuma saņēmējs – Dabas aizsardzības pārvalde. </a:t>
            </a:r>
          </a:p>
          <a:p>
            <a:pPr marL="0" indent="0">
              <a:buFont typeface="Wingdings" panose="05000000000000000000" pitchFamily="2" charset="2"/>
              <a:buNone/>
            </a:pPr>
            <a:r>
              <a:rPr kumimoji="0" lang="lv-LV" b="0" i="0" u="none" strike="noStrike" kern="1200" cap="none" spc="0" normalizeH="0" baseline="0" noProof="0">
                <a:ln>
                  <a:noFill/>
                </a:ln>
                <a:solidFill>
                  <a:srgbClr val="002060"/>
                </a:solidFill>
                <a:effectLst/>
                <a:uLnTx/>
                <a:uFillTx/>
                <a:latin typeface="Poppins" panose="00000500000000000000" pitchFamily="2" charset="-70"/>
                <a:ea typeface="+mn-ea"/>
                <a:cs typeface="Poppins" panose="00000500000000000000" pitchFamily="2" charset="-70"/>
              </a:rPr>
              <a:t>Otrā projektu iesniegumu atlases kārta - atklāta projektu iesniegumu atlase, un kā finansējuma saņēmēji plānotas pašvaldības vai to iestādes, kuru teritorijās atrodas ĪADT, kam prioritāri izstrādājami dabas aizsardzības plāni. Otrajā atlases kārtā, projekta darbību sekmīgai izpildei, finansējuma saņēmējs var piesaistīt sadarbības partneri. </a:t>
            </a:r>
          </a:p>
          <a:p>
            <a:pPr marL="0" indent="0">
              <a:buFont typeface="Wingdings" panose="05000000000000000000" pitchFamily="2" charset="2"/>
              <a:buNone/>
            </a:pPr>
            <a:endParaRPr kumimoji="0" lang="lv-LV" b="0" i="0" u="none" strike="noStrike" kern="1200" cap="none" spc="0" normalizeH="0" baseline="0" noProof="0">
              <a:ln>
                <a:noFill/>
              </a:ln>
              <a:solidFill>
                <a:srgbClr val="002060"/>
              </a:solidFill>
              <a:effectLst/>
              <a:uLnTx/>
              <a:uFillTx/>
              <a:latin typeface="Poppins" panose="00000500000000000000" pitchFamily="2" charset="-70"/>
              <a:ea typeface="+mn-ea"/>
              <a:cs typeface="Poppins" panose="00000500000000000000" pitchFamily="2" charset="-7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v-LV" sz="1800">
                <a:solidFill>
                  <a:srgbClr val="333333"/>
                </a:solidFill>
                <a:effectLst/>
                <a:latin typeface="Times New Roman" panose="02020603050405020304" pitchFamily="18" charset="0"/>
                <a:ea typeface="Times New Roman" panose="02020603050405020304" pitchFamily="18" charset="0"/>
              </a:rPr>
              <a:t> 2.2.3.3. pasākumā vienā projektā iekļauj vienu vai vairāku ĪADT dabas aizsardzības plānu izstrādi. Pasākuma pirmās un otrās atlases kārtas ietvaros vienas īpaši aizsargājams dabas teritorijas dabas aizsardzības plāna izstrāde var tikt iekļauta tikai vienā projektā. Projekta iesniedzējs iesniedz vienu vai vairākus projekta iesniegumus.   </a:t>
            </a:r>
          </a:p>
          <a:p>
            <a:pPr marL="0" indent="0">
              <a:buFont typeface="Wingdings" panose="05000000000000000000" pitchFamily="2" charset="2"/>
              <a:buNone/>
            </a:pPr>
            <a:endParaRPr lang="lv-LV"/>
          </a:p>
        </p:txBody>
      </p:sp>
      <p:sp>
        <p:nvSpPr>
          <p:cNvPr id="4" name="Slide Number Placeholder 3"/>
          <p:cNvSpPr>
            <a:spLocks noGrp="1"/>
          </p:cNvSpPr>
          <p:nvPr>
            <p:ph type="sldNum" sz="quarter" idx="5"/>
          </p:nvPr>
        </p:nvSpPr>
        <p:spPr/>
        <p:txBody>
          <a:bodyPr/>
          <a:lstStyle/>
          <a:p>
            <a:fld id="{27BF4A6E-9B63-4844-B895-C6E22321AFBB}" type="slidenum">
              <a:rPr lang="lv-LV" smtClean="0"/>
              <a:t>3</a:t>
            </a:fld>
            <a:endParaRPr lang="lv-LV"/>
          </a:p>
        </p:txBody>
      </p:sp>
    </p:spTree>
    <p:extLst>
      <p:ext uri="{BB962C8B-B14F-4D97-AF65-F5344CB8AC3E}">
        <p14:creationId xmlns:p14="http://schemas.microsoft.com/office/powerpoint/2010/main" val="23624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1E4E782-38E2-F944-979F-3FD5CFB55FA1}"/>
              </a:ext>
            </a:extLst>
          </p:cNvPr>
          <p:cNvSpPr>
            <a:spLocks noGrp="1" noChangeArrowheads="1"/>
          </p:cNvSpPr>
          <p:nvPr>
            <p:ph type="sldNum"/>
          </p:nvPr>
        </p:nvSpPr>
        <p:spPr>
          <a:ln/>
        </p:spPr>
        <p:txBody>
          <a:bodyPr/>
          <a:lstStyle/>
          <a:p>
            <a:fld id="{2149F066-565B-FB47-8AB8-89A4D1EB4E42}" type="slidenum">
              <a:rPr lang="en-US" altLang="en-US"/>
              <a:pPr/>
              <a:t>4</a:t>
            </a:fld>
            <a:endParaRPr lang="en-US" altLang="en-US"/>
          </a:p>
        </p:txBody>
      </p:sp>
      <p:sp>
        <p:nvSpPr>
          <p:cNvPr id="4097" name="Text Box 1">
            <a:extLst>
              <a:ext uri="{FF2B5EF4-FFF2-40B4-BE49-F238E27FC236}">
                <a16:creationId xmlns:a16="http://schemas.microsoft.com/office/drawing/2014/main" id="{D38BEEA4-5DC8-5E41-A1CC-0535CF824C9F}"/>
              </a:ext>
            </a:extLst>
          </p:cNvPr>
          <p:cNvSpPr txBox="1">
            <a:spLocks noGrp="1" noRot="1" noChangeAspect="1" noChangeArrowheads="1"/>
          </p:cNvSpPr>
          <p:nvPr>
            <p:ph type="sldImg"/>
          </p:nvPr>
        </p:nvSpPr>
        <p:spPr bwMode="auto">
          <a:xfrm>
            <a:off x="225425" y="815975"/>
            <a:ext cx="7169150" cy="40322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EB51E95E-59E1-B04E-8120-1D0CED14C31B}"/>
              </a:ext>
            </a:extLst>
          </p:cNvPr>
          <p:cNvSpPr txBox="1">
            <a:spLocks noGrp="1" noChangeArrowheads="1"/>
          </p:cNvSpPr>
          <p:nvPr>
            <p:ph type="body" idx="1"/>
          </p:nvPr>
        </p:nvSpPr>
        <p:spPr bwMode="auto">
          <a:xfrm>
            <a:off x="762751" y="5106023"/>
            <a:ext cx="6097327" cy="483790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800" u="none" strike="noStrike">
                <a:solidFill>
                  <a:srgbClr val="333333"/>
                </a:solidFill>
                <a:effectLst/>
                <a:latin typeface="Times New Roman" panose="02020603050405020304" pitchFamily="18" charset="0"/>
                <a:ea typeface="Times New Roman" panose="02020603050405020304" pitchFamily="18" charset="0"/>
              </a:rPr>
              <a:t>Eiropas Reģionālās attīstības fonda finansējums pirmajā atlases kārtā 2,5 miljoni eiro (maksimālā atbalsta likme 85% apmērā), un valsts budžeta līdzfinansējums sasniedz vismaz 441 177 eiro. Otrajā atlases kārtā - Eiropas Reģionālās attīstības fonda finansējums – 2,5 milj. eiro un maksimālā atbalsta likme -85% apmērā un nepieciešamais pašvaldības budžetu līdzfinansējums sasniegs vismaz 441 177 eiro apmēru. </a:t>
            </a:r>
          </a:p>
          <a:p>
            <a:pPr marL="0" marR="0" lvl="0" indent="0" algn="l" defTabSz="914400" rtl="0" eaLnBrk="1" fontAlgn="auto" latinLnBrk="0" hangingPunct="1">
              <a:lnSpc>
                <a:spcPct val="100000"/>
              </a:lnSpc>
              <a:spcBef>
                <a:spcPts val="0"/>
              </a:spcBef>
              <a:spcAft>
                <a:spcPts val="0"/>
              </a:spcAft>
              <a:buClrTx/>
              <a:buSzTx/>
              <a:buFontTx/>
              <a:buNone/>
              <a:tabLst/>
              <a:defRPr/>
            </a:pPr>
            <a:endParaRPr lang="lv-LV" sz="1800"/>
          </a:p>
          <a:p>
            <a:pPr marL="0" marR="0" lvl="0" indent="0" algn="l" defTabSz="914400" rtl="0" eaLnBrk="1" fontAlgn="auto" latinLnBrk="0" hangingPunct="1">
              <a:lnSpc>
                <a:spcPct val="100000"/>
              </a:lnSpc>
              <a:spcBef>
                <a:spcPts val="0"/>
              </a:spcBef>
              <a:spcAft>
                <a:spcPts val="0"/>
              </a:spcAft>
              <a:buClrTx/>
              <a:buSzTx/>
              <a:buFontTx/>
              <a:buNone/>
              <a:tabLst/>
              <a:defRPr/>
            </a:pPr>
            <a:r>
              <a:rPr lang="lv-LV" sz="1800"/>
              <a:t>Projekta minimālais attiecināmo izmaksu apmērs nav mazāks par 200 000 (ieskaitot) </a:t>
            </a:r>
            <a:r>
              <a:rPr lang="lv-LV" sz="1800" err="1"/>
              <a:t>euro</a:t>
            </a:r>
            <a:r>
              <a:rPr lang="lv-LV" sz="1800"/>
              <a:t>. </a:t>
            </a:r>
          </a:p>
        </p:txBody>
      </p:sp>
    </p:spTree>
    <p:extLst>
      <p:ext uri="{BB962C8B-B14F-4D97-AF65-F5344CB8AC3E}">
        <p14:creationId xmlns:p14="http://schemas.microsoft.com/office/powerpoint/2010/main" val="2950174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i="0">
                <a:solidFill>
                  <a:srgbClr val="333333"/>
                </a:solidFill>
                <a:effectLst/>
                <a:latin typeface="Times New Roman" panose="02020603050405020304" pitchFamily="18" charset="0"/>
              </a:rPr>
              <a:t>Pasākuma pirmās un otrās atlases kārtas </a:t>
            </a:r>
            <a:r>
              <a:rPr lang="lv-LV" b="0" i="0" err="1">
                <a:solidFill>
                  <a:srgbClr val="333333"/>
                </a:solidFill>
                <a:effectLst/>
                <a:latin typeface="Times New Roman" panose="02020603050405020304" pitchFamily="18" charset="0"/>
              </a:rPr>
              <a:t>mērķteritorija</a:t>
            </a:r>
            <a:r>
              <a:rPr lang="lv-LV" b="0" i="0">
                <a:solidFill>
                  <a:srgbClr val="333333"/>
                </a:solidFill>
                <a:effectLst/>
                <a:latin typeface="Times New Roman" panose="02020603050405020304" pitchFamily="18" charset="0"/>
              </a:rPr>
              <a:t>:  īpaši aizsargājamās dabas teritorijas, kam  saskaņā ar Vides aizsardzības un reģionālās attīstības ministrijas izveidotās dabas aizsardzības plānu izvērtēšanas komisijas noteikto,  prioritāri ir izstrādājami dabas aizsardzības plāni. </a:t>
            </a:r>
          </a:p>
          <a:p>
            <a:pPr marL="0" marR="0" lvl="0" indent="0" algn="l" defTabSz="914400" rtl="0" eaLnBrk="1" fontAlgn="auto" latinLnBrk="0" hangingPunct="1">
              <a:lnSpc>
                <a:spcPct val="100000"/>
              </a:lnSpc>
              <a:spcBef>
                <a:spcPts val="0"/>
              </a:spcBef>
              <a:spcAft>
                <a:spcPts val="0"/>
              </a:spcAft>
              <a:buClrTx/>
              <a:buSzTx/>
              <a:buFontTx/>
              <a:buNone/>
              <a:tabLst/>
              <a:defRPr/>
            </a:pPr>
            <a:r>
              <a:rPr lang="lv-LV" b="0" i="0">
                <a:solidFill>
                  <a:srgbClr val="333333"/>
                </a:solidFill>
                <a:effectLst/>
                <a:latin typeface="Times New Roman" panose="02020603050405020304" pitchFamily="18" charset="0"/>
              </a:rPr>
              <a:t>2.2.3.3.pasākuma iznākuma rādītājs – </a:t>
            </a:r>
            <a:r>
              <a:rPr lang="lv-LV" b="0" i="1" err="1">
                <a:solidFill>
                  <a:srgbClr val="333333"/>
                </a:solidFill>
                <a:effectLst/>
                <a:latin typeface="Times New Roman" panose="02020603050405020304" pitchFamily="18" charset="0"/>
              </a:rPr>
              <a:t>Natura</a:t>
            </a:r>
            <a:r>
              <a:rPr lang="lv-LV" b="0" i="1">
                <a:solidFill>
                  <a:srgbClr val="333333"/>
                </a:solidFill>
                <a:effectLst/>
                <a:latin typeface="Times New Roman" panose="02020603050405020304" pitchFamily="18" charset="0"/>
              </a:rPr>
              <a:t> 2000 </a:t>
            </a:r>
            <a:r>
              <a:rPr lang="lv-LV" b="0" i="0">
                <a:solidFill>
                  <a:srgbClr val="333333"/>
                </a:solidFill>
                <a:effectLst/>
                <a:latin typeface="Times New Roman" panose="02020603050405020304" pitchFamily="18" charset="0"/>
              </a:rPr>
              <a:t>teritoriju platība, uz kuru attiecas aizsardzības un atjaunošanas pasākumi ir sasniegusi vismaz 22 500 ha, no kuriem pirmajā pasākuma atlases kārtā sasniegtais iznākuma rezultāts ir vismaz 11 250 ha un otrajā atlases kārtā ir vismaz 11 250ha.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lv-LV" b="0" i="0">
              <a:solidFill>
                <a:srgbClr val="333333"/>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v-LV" b="0" i="0">
              <a:solidFill>
                <a:srgbClr val="333333"/>
              </a:solidFill>
              <a:effectLst/>
              <a:latin typeface="Times New Roman" panose="02020603050405020304" pitchFamily="18" charset="0"/>
            </a:endParaRPr>
          </a:p>
          <a:p>
            <a:endParaRPr lang="lv-LV"/>
          </a:p>
        </p:txBody>
      </p:sp>
      <p:sp>
        <p:nvSpPr>
          <p:cNvPr id="4" name="Slide Number Placeholder 3"/>
          <p:cNvSpPr>
            <a:spLocks noGrp="1"/>
          </p:cNvSpPr>
          <p:nvPr>
            <p:ph type="sldNum" sz="quarter" idx="5"/>
          </p:nvPr>
        </p:nvSpPr>
        <p:spPr/>
        <p:txBody>
          <a:bodyPr/>
          <a:lstStyle/>
          <a:p>
            <a:fld id="{27BF4A6E-9B63-4844-B895-C6E22321AFBB}" type="slidenum">
              <a:rPr lang="lv-LV" smtClean="0"/>
              <a:t>5</a:t>
            </a:fld>
            <a:endParaRPr lang="lv-LV"/>
          </a:p>
        </p:txBody>
      </p:sp>
    </p:spTree>
    <p:extLst>
      <p:ext uri="{BB962C8B-B14F-4D97-AF65-F5344CB8AC3E}">
        <p14:creationId xmlns:p14="http://schemas.microsoft.com/office/powerpoint/2010/main" val="3688071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a:t>2.2.3.3.pasākuma ietvaros ir atbalstāmas tādas darbības, kas veicinās ekosistēmu un  bioloģiskās daudzveidības saglabāšanos, piemēram, dabas aizsardzības plānu izveide teritorijām, kas iekļautas VARAM komisijas sagatavotajā ĪADT sarakstā, kam prioritāri izstrādājami dabas aizsardzības plāni, ar projekta vadību saistītās darbības, kā arī projekta informācijas un publicitātes pasākumu nodrošināšana.</a:t>
            </a:r>
          </a:p>
        </p:txBody>
      </p:sp>
      <p:sp>
        <p:nvSpPr>
          <p:cNvPr id="4" name="Slide Number Placeholder 3"/>
          <p:cNvSpPr>
            <a:spLocks noGrp="1"/>
          </p:cNvSpPr>
          <p:nvPr>
            <p:ph type="sldNum" sz="quarter" idx="5"/>
          </p:nvPr>
        </p:nvSpPr>
        <p:spPr/>
        <p:txBody>
          <a:bodyPr/>
          <a:lstStyle/>
          <a:p>
            <a:fld id="{27BF4A6E-9B63-4844-B895-C6E22321AFBB}" type="slidenum">
              <a:rPr lang="lv-LV" smtClean="0"/>
              <a:t>6</a:t>
            </a:fld>
            <a:endParaRPr lang="lv-LV"/>
          </a:p>
        </p:txBody>
      </p:sp>
    </p:spTree>
    <p:extLst>
      <p:ext uri="{BB962C8B-B14F-4D97-AF65-F5344CB8AC3E}">
        <p14:creationId xmlns:p14="http://schemas.microsoft.com/office/powerpoint/2010/main" val="1864562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a:t>Jāmin, ka pirmās projektu atlases kārtas kritērija «Projektā ir paredzētas darbības,  kas veicina  horizontālā principa ”Vienlīdzība, iekļaušana, </a:t>
            </a:r>
            <a:r>
              <a:rPr lang="lv-LV" err="1"/>
              <a:t>nediskriminācija</a:t>
            </a:r>
            <a:r>
              <a:rPr lang="lv-LV"/>
              <a:t> un </a:t>
            </a:r>
            <a:r>
              <a:rPr lang="lv-LV" err="1"/>
              <a:t>pamattiesību</a:t>
            </a:r>
            <a:r>
              <a:rPr lang="lv-LV"/>
              <a:t> ievērošana” īstenošanu» kritēriju saskaņošanas laikā ir panākta vienošanās par tā piemērošanu. </a:t>
            </a:r>
          </a:p>
        </p:txBody>
      </p:sp>
      <p:sp>
        <p:nvSpPr>
          <p:cNvPr id="4" name="Slide Number Placeholder 3"/>
          <p:cNvSpPr>
            <a:spLocks noGrp="1"/>
          </p:cNvSpPr>
          <p:nvPr>
            <p:ph type="sldNum" sz="quarter" idx="5"/>
          </p:nvPr>
        </p:nvSpPr>
        <p:spPr/>
        <p:txBody>
          <a:bodyPr/>
          <a:lstStyle/>
          <a:p>
            <a:fld id="{27BF4A6E-9B63-4844-B895-C6E22321AFBB}" type="slidenum">
              <a:rPr lang="lv-LV" smtClean="0"/>
              <a:t>7</a:t>
            </a:fld>
            <a:endParaRPr lang="lv-LV"/>
          </a:p>
        </p:txBody>
      </p:sp>
    </p:spTree>
    <p:extLst>
      <p:ext uri="{BB962C8B-B14F-4D97-AF65-F5344CB8AC3E}">
        <p14:creationId xmlns:p14="http://schemas.microsoft.com/office/powerpoint/2010/main" val="20824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a:t>Kvalitātes kritēriji otrajai atlases kārtai.</a:t>
            </a:r>
          </a:p>
          <a:p>
            <a:r>
              <a:rPr lang="lv-LV"/>
              <a:t>1. Kritērijā obligāti jāiegūst vismaz viens punkts.</a:t>
            </a:r>
          </a:p>
        </p:txBody>
      </p:sp>
      <p:sp>
        <p:nvSpPr>
          <p:cNvPr id="4" name="Slide Number Placeholder 3"/>
          <p:cNvSpPr>
            <a:spLocks noGrp="1"/>
          </p:cNvSpPr>
          <p:nvPr>
            <p:ph type="sldNum" sz="quarter" idx="5"/>
          </p:nvPr>
        </p:nvSpPr>
        <p:spPr/>
        <p:txBody>
          <a:bodyPr/>
          <a:lstStyle/>
          <a:p>
            <a:fld id="{27BF4A6E-9B63-4844-B895-C6E22321AFBB}" type="slidenum">
              <a:rPr lang="lv-LV" smtClean="0"/>
              <a:t>8</a:t>
            </a:fld>
            <a:endParaRPr lang="lv-LV"/>
          </a:p>
        </p:txBody>
      </p:sp>
    </p:spTree>
    <p:extLst>
      <p:ext uri="{BB962C8B-B14F-4D97-AF65-F5344CB8AC3E}">
        <p14:creationId xmlns:p14="http://schemas.microsoft.com/office/powerpoint/2010/main" val="3366231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a:t>Otrās atlases kārtas kvalitātes kritērijā Nr.5 «Projektā ir paredzētas darbības, kas veicina horizontālā principa ”Vienlīdzība, iekļaušana, </a:t>
            </a:r>
            <a:r>
              <a:rPr lang="lv-LV" err="1"/>
              <a:t>nediskriminācija</a:t>
            </a:r>
            <a:r>
              <a:rPr lang="lv-LV"/>
              <a:t> un </a:t>
            </a:r>
            <a:r>
              <a:rPr lang="lv-LV" err="1"/>
              <a:t>pamattiesību</a:t>
            </a:r>
            <a:r>
              <a:rPr lang="lv-LV"/>
              <a:t> ievērošana” īstenošanu» kritēriju saskaņošanas laikā ir panākta vienošanās par tā piemērošanu.</a:t>
            </a:r>
          </a:p>
          <a:p>
            <a:endParaRPr lang="lv-LV"/>
          </a:p>
          <a:p>
            <a:r>
              <a:rPr lang="lv-LV"/>
              <a:t>2.2.3.3. pasākuma otrās atlases kārtas ceturtajā un piektajā kvalitātes kritērijā ir jāsaņem vismaz viens punkts. </a:t>
            </a:r>
          </a:p>
        </p:txBody>
      </p:sp>
      <p:sp>
        <p:nvSpPr>
          <p:cNvPr id="4" name="Slide Number Placeholder 3"/>
          <p:cNvSpPr>
            <a:spLocks noGrp="1"/>
          </p:cNvSpPr>
          <p:nvPr>
            <p:ph type="sldNum" sz="quarter" idx="5"/>
          </p:nvPr>
        </p:nvSpPr>
        <p:spPr/>
        <p:txBody>
          <a:bodyPr/>
          <a:lstStyle/>
          <a:p>
            <a:fld id="{27BF4A6E-9B63-4844-B895-C6E22321AFBB}" type="slidenum">
              <a:rPr lang="lv-LV" smtClean="0"/>
              <a:t>9</a:t>
            </a:fld>
            <a:endParaRPr lang="lv-LV"/>
          </a:p>
        </p:txBody>
      </p:sp>
    </p:spTree>
    <p:extLst>
      <p:ext uri="{BB962C8B-B14F-4D97-AF65-F5344CB8AC3E}">
        <p14:creationId xmlns:p14="http://schemas.microsoft.com/office/powerpoint/2010/main" val="51761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11077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323097105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11886175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59468195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943618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300253772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2592642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2438424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5B43B18C-CADF-B13C-5561-5B6EB860A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22194" y="0"/>
            <a:ext cx="3176697"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882493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Default Slide">
    <p:bg>
      <p:bgRef idx="1001">
        <a:schemeClr val="bg1"/>
      </p:bgRef>
    </p:bg>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10078CB8-9F04-1306-34C1-BCE3FB9C633A}"/>
              </a:ext>
            </a:extLst>
          </p:cNvPr>
          <p:cNvPicPr>
            <a:picLocks noChangeAspect="1"/>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16313"/>
          <a:stretch/>
        </p:blipFill>
        <p:spPr bwMode="auto">
          <a:xfrm>
            <a:off x="0" y="1"/>
            <a:ext cx="1305171" cy="12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2095061"/>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7" name="Picture 6">
            <a:extLst>
              <a:ext uri="{FF2B5EF4-FFF2-40B4-BE49-F238E27FC236}">
                <a16:creationId xmlns:a16="http://schemas.microsoft.com/office/drawing/2014/main" id="{07D80E83-0A7A-6E5A-CB4E-D952A4669CF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22194" y="0"/>
            <a:ext cx="3176697"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06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728347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08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14544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107526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264797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293461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40894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39341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C8C85E9-59C0-44D1-B30B-A1D96BFB6C73}" type="slidenum">
              <a:rPr lang="lv-LV" smtClean="0"/>
              <a:t>‹#›</a:t>
            </a:fld>
            <a:endParaRPr lang="lv-LV"/>
          </a:p>
        </p:txBody>
      </p:sp>
    </p:spTree>
    <p:extLst>
      <p:ext uri="{BB962C8B-B14F-4D97-AF65-F5344CB8AC3E}">
        <p14:creationId xmlns:p14="http://schemas.microsoft.com/office/powerpoint/2010/main" val="3003927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lv-LV"/>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8C85E9-59C0-44D1-B30B-A1D96BFB6C73}" type="slidenum">
              <a:rPr lang="lv-LV" smtClean="0"/>
              <a:t>‹#›</a:t>
            </a:fld>
            <a:endParaRPr lang="lv-LV"/>
          </a:p>
        </p:txBody>
      </p:sp>
    </p:spTree>
    <p:extLst>
      <p:ext uri="{BB962C8B-B14F-4D97-AF65-F5344CB8AC3E}">
        <p14:creationId xmlns:p14="http://schemas.microsoft.com/office/powerpoint/2010/main" val="724434227"/>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 id="2147483736" r:id="rId18"/>
    <p:sldLayoutId id="2147483737" r:id="rId19"/>
    <p:sldLayoutId id="2147483717" r:id="rId20"/>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hyperlink" Target="mailto:Linda.volsteine@varam.gov.lv" TargetMode="External"/><Relationship Id="rId2" Type="http://schemas.openxmlformats.org/officeDocument/2006/relationships/notesSlide" Target="../notesSlides/notesSlide10.xml"/><Relationship Id="rId1" Type="http://schemas.openxmlformats.org/officeDocument/2006/relationships/slideLayout" Target="../slideLayouts/slideLayout19.xml"/><Relationship Id="rId4" Type="http://schemas.openxmlformats.org/officeDocument/2006/relationships/hyperlink" Target="https://eur03.safelinks.protection.outlook.com/?url=http%3A%2F%2Fwww.varam.gov.lv%2F&amp;data=04%7C01%7Cine%40sanistal.lv%7Ca388b7c6b41e4a112b1708d9b8980fe9%7C0d2d5a1523d149a7bf4b2b2d95a2ef66%7C0%7C0%7C637743785521292721%7CUnknown%7CTWFpbGZsb3d8eyJWIjoiMC4wLjAwMDAiLCJQIjoiV2luMzIiLCJBTiI6Ik1haWwiLCJXVCI6Mn0%3D%7C3000&amp;sdata=TZBECrUi35%2BGyFhKGmM8lAed3RpWU5f2XGDMHKCSqsg%3D&amp;reserved=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2CEC22-EAC0-4564-9D28-74346E853791}"/>
              </a:ext>
            </a:extLst>
          </p:cNvPr>
          <p:cNvSpPr txBox="1"/>
          <p:nvPr/>
        </p:nvSpPr>
        <p:spPr>
          <a:xfrm>
            <a:off x="547669" y="2820775"/>
            <a:ext cx="9032927" cy="3770263"/>
          </a:xfrm>
          <a:prstGeom prst="rect">
            <a:avLst/>
          </a:prstGeom>
          <a:noFill/>
        </p:spPr>
        <p:txBody>
          <a:bodyPr wrap="square" rtlCol="0">
            <a:spAutoFit/>
          </a:bodyPr>
          <a:lstStyle/>
          <a:p>
            <a:pPr algn="ctr"/>
            <a:r>
              <a:rPr lang="lv-LV" altLang="en-US">
                <a:latin typeface="Poppins"/>
                <a:cs typeface="Verdana"/>
              </a:rPr>
              <a:t>Eiropas Savienības</a:t>
            </a:r>
            <a:r>
              <a:rPr lang="en-US" altLang="en-US">
                <a:latin typeface="Poppins"/>
                <a:cs typeface="Verdana"/>
              </a:rPr>
              <a:t> </a:t>
            </a:r>
            <a:r>
              <a:rPr lang="lv-LV" altLang="en-US">
                <a:latin typeface="Poppins"/>
                <a:cs typeface="Verdana"/>
              </a:rPr>
              <a:t>kohēzijas politikas</a:t>
            </a:r>
          </a:p>
          <a:p>
            <a:pPr algn="ctr"/>
            <a:r>
              <a:rPr lang="lv-LV" altLang="en-US">
                <a:latin typeface="Poppins"/>
                <a:cs typeface="Verdana"/>
              </a:rPr>
              <a:t>programmas 2021.–2027. gadam</a:t>
            </a:r>
          </a:p>
          <a:p>
            <a:pPr algn="ctr"/>
            <a:endParaRPr lang="lv-LV" altLang="en-US" sz="2000" b="1">
              <a:latin typeface="Poppins"/>
              <a:cs typeface="Verdana"/>
            </a:endParaRPr>
          </a:p>
          <a:p>
            <a:pPr algn="ctr">
              <a:spcAft>
                <a:spcPts val="600"/>
              </a:spcAft>
            </a:pPr>
            <a:r>
              <a:rPr lang="lv-LV" altLang="en-US" sz="3000" b="1">
                <a:latin typeface="Poppins"/>
                <a:cs typeface="Verdana"/>
              </a:rPr>
              <a:t>2.2.3.3. pasākuma "Pasākumi bioloģiskās daudzveidības veicināšanai un saglabāšanai” projektu iesniegumu pirmās un otrās atlases kārtas īstenošanas noteikumi</a:t>
            </a:r>
            <a:endParaRPr lang="lv-LV" altLang="en-US" sz="2000" b="1">
              <a:latin typeface="Poppins"/>
              <a:cs typeface="Verdana"/>
            </a:endParaRPr>
          </a:p>
          <a:p>
            <a:pPr algn="ctr"/>
            <a:r>
              <a:rPr lang="lv-LV" altLang="en-US" sz="1400">
                <a:latin typeface="Poppins"/>
                <a:cs typeface="Verdana"/>
              </a:rPr>
              <a:t>Politikas mērķa “Zaļāka Eiropa” Uzraudzības komitejas apakškomitejas sēde </a:t>
            </a:r>
          </a:p>
          <a:p>
            <a:pPr algn="ctr"/>
            <a:r>
              <a:rPr lang="lv-LV" altLang="en-US" sz="1400">
                <a:latin typeface="Poppins"/>
                <a:cs typeface="Verdana"/>
              </a:rPr>
              <a:t>2023. gada 26. oktobrī</a:t>
            </a:r>
          </a:p>
        </p:txBody>
      </p:sp>
    </p:spTree>
    <p:extLst>
      <p:ext uri="{BB962C8B-B14F-4D97-AF65-F5344CB8AC3E}">
        <p14:creationId xmlns:p14="http://schemas.microsoft.com/office/powerpoint/2010/main" val="4226791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C88D4CE0-992F-A4F5-FF55-F430672A82DB}"/>
              </a:ext>
            </a:extLst>
          </p:cNvPr>
          <p:cNvGrpSpPr/>
          <p:nvPr/>
        </p:nvGrpSpPr>
        <p:grpSpPr>
          <a:xfrm>
            <a:off x="2001175" y="3429000"/>
            <a:ext cx="5882081" cy="2459782"/>
            <a:chOff x="1854739" y="3429000"/>
            <a:chExt cx="5882081" cy="2459782"/>
          </a:xfrm>
        </p:grpSpPr>
        <p:sp>
          <p:nvSpPr>
            <p:cNvPr id="6" name="Subtitle 2">
              <a:extLst>
                <a:ext uri="{FF2B5EF4-FFF2-40B4-BE49-F238E27FC236}">
                  <a16:creationId xmlns:a16="http://schemas.microsoft.com/office/drawing/2014/main" id="{B73369A9-AB1D-3C54-6C4C-E6966B5968F5}"/>
                </a:ext>
              </a:extLst>
            </p:cNvPr>
            <p:cNvSpPr txBox="1">
              <a:spLocks/>
            </p:cNvSpPr>
            <p:nvPr/>
          </p:nvSpPr>
          <p:spPr>
            <a:xfrm>
              <a:off x="1854739" y="3429000"/>
              <a:ext cx="5882081" cy="2431435"/>
            </a:xfrm>
            <a:prstGeom prst="rect">
              <a:avLst/>
            </a:prstGeom>
          </p:spPr>
          <p:txBody>
            <a:bodyPr vert="horz" wrap="square" lIns="45720" tIns="22860" rIns="45720" bIns="22860" rtlCol="0" anchor="t">
              <a:spAutoFit/>
            </a:bodyPr>
            <a:lstStyle>
              <a:defPPr>
                <a:defRPr lang="lv-LV"/>
              </a:defPPr>
              <a:lvl1pPr indent="0" algn="r" defTabSz="1087636">
                <a:lnSpc>
                  <a:spcPts val="1750"/>
                </a:lnSpc>
                <a:spcBef>
                  <a:spcPct val="20000"/>
                </a:spcBef>
                <a:buFont typeface="Arial"/>
                <a:buNone/>
                <a:defRPr sz="1400">
                  <a:solidFill>
                    <a:srgbClr val="002060"/>
                  </a:solidFill>
                  <a:latin typeface="Poppins" panose="00000500000000000000" pitchFamily="2" charset="-70"/>
                  <a:ea typeface="Lato Light" panose="020F0502020204030203" pitchFamily="34" charset="0"/>
                  <a:cs typeface="Poppins" panose="00000500000000000000" pitchFamily="2" charset="-70"/>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lv-LV" altLang="lv-LV" sz="1800" b="1">
                  <a:solidFill>
                    <a:schemeClr val="tx1"/>
                  </a:solidFill>
                  <a:latin typeface="Poppins"/>
                  <a:ea typeface="+mn-ea"/>
                </a:rPr>
                <a:t>Linda Volšteine</a:t>
              </a:r>
            </a:p>
            <a:p>
              <a:pPr marL="0" marR="0" lvl="0" indent="0" algn="ctr" defTabSz="914400" rtl="0" eaLnBrk="0" fontAlgn="base" latinLnBrk="0" hangingPunct="0">
                <a:lnSpc>
                  <a:spcPct val="100000"/>
                </a:lnSpc>
                <a:spcBef>
                  <a:spcPct val="0"/>
                </a:spcBef>
                <a:spcAft>
                  <a:spcPct val="0"/>
                </a:spcAft>
                <a:buClrTx/>
                <a:buSzTx/>
                <a:buFontTx/>
                <a:buNone/>
                <a:tabLst/>
              </a:pPr>
              <a:endParaRPr lang="lv-LV" altLang="lv-LV" sz="1800" b="1">
                <a:solidFill>
                  <a:schemeClr val="tx1"/>
                </a:solidFill>
                <a:latin typeface="Poppins"/>
                <a:ea typeface="+mn-ea"/>
              </a:endParaRPr>
            </a:p>
            <a:p>
              <a:pPr marL="0" marR="0" lvl="0" indent="0" algn="ctr" defTabSz="914400" rtl="0" eaLnBrk="0" fontAlgn="base" latinLnBrk="0" hangingPunct="0">
                <a:lnSpc>
                  <a:spcPct val="100000"/>
                </a:lnSpc>
                <a:spcBef>
                  <a:spcPct val="0"/>
                </a:spcBef>
                <a:spcAft>
                  <a:spcPct val="0"/>
                </a:spcAft>
                <a:buClrTx/>
                <a:buSzTx/>
                <a:buFontTx/>
                <a:buNone/>
                <a:tabLst/>
              </a:pPr>
              <a:r>
                <a:rPr lang="lv-LV" altLang="lv-LV" sz="1800">
                  <a:solidFill>
                    <a:schemeClr val="tx1"/>
                  </a:solidFill>
                  <a:latin typeface="Poppins"/>
                  <a:ea typeface="+mn-ea"/>
                </a:rPr>
                <a:t>Investīciju politikas departamenta</a:t>
              </a:r>
            </a:p>
            <a:p>
              <a:pPr marL="0" marR="0" lvl="0" indent="0" algn="ctr" defTabSz="914400" rtl="0" eaLnBrk="0" fontAlgn="base" latinLnBrk="0" hangingPunct="0">
                <a:lnSpc>
                  <a:spcPct val="100000"/>
                </a:lnSpc>
                <a:spcBef>
                  <a:spcPct val="0"/>
                </a:spcBef>
                <a:spcAft>
                  <a:spcPct val="0"/>
                </a:spcAft>
                <a:buClrTx/>
                <a:buSzTx/>
                <a:buFontTx/>
                <a:buNone/>
                <a:tabLst/>
              </a:pPr>
              <a:r>
                <a:rPr lang="lv-LV" altLang="lv-LV" sz="1800">
                  <a:solidFill>
                    <a:schemeClr val="tx1"/>
                  </a:solidFill>
                  <a:latin typeface="Poppins"/>
                  <a:ea typeface="+mn-ea"/>
                </a:rPr>
                <a:t>Vides investīciju nodaļas</a:t>
              </a:r>
            </a:p>
            <a:p>
              <a:pPr marL="0" marR="0" lvl="0" indent="0" algn="ctr" defTabSz="914400" rtl="0" eaLnBrk="0" fontAlgn="base" latinLnBrk="0" hangingPunct="0">
                <a:lnSpc>
                  <a:spcPct val="100000"/>
                </a:lnSpc>
                <a:spcBef>
                  <a:spcPct val="0"/>
                </a:spcBef>
                <a:spcAft>
                  <a:spcPct val="0"/>
                </a:spcAft>
                <a:buClrTx/>
                <a:buSzTx/>
                <a:buFontTx/>
                <a:buNone/>
                <a:tabLst/>
              </a:pPr>
              <a:r>
                <a:rPr lang="lv-LV" altLang="lv-LV" sz="1800">
                  <a:solidFill>
                    <a:schemeClr val="tx1"/>
                  </a:solidFill>
                  <a:latin typeface="Poppins"/>
                  <a:ea typeface="+mn-ea"/>
                </a:rPr>
                <a:t>vecākā eksperte</a:t>
              </a:r>
            </a:p>
            <a:p>
              <a:pPr marL="0" marR="0" lvl="0" indent="0" algn="ctr" defTabSz="914400" rtl="0" eaLnBrk="0" fontAlgn="base" latinLnBrk="0" hangingPunct="0">
                <a:lnSpc>
                  <a:spcPct val="100000"/>
                </a:lnSpc>
                <a:spcBef>
                  <a:spcPct val="0"/>
                </a:spcBef>
                <a:spcAft>
                  <a:spcPct val="0"/>
                </a:spcAft>
                <a:buClrTx/>
                <a:buSzTx/>
                <a:buFontTx/>
                <a:buNone/>
                <a:tabLst/>
              </a:pPr>
              <a:endParaRPr lang="lv-LV" altLang="lv-LV" sz="1800">
                <a:solidFill>
                  <a:schemeClr val="tx1"/>
                </a:solidFill>
                <a:latin typeface="Poppins"/>
                <a:ea typeface="+mn-ea"/>
              </a:endParaRPr>
            </a:p>
            <a:p>
              <a:pPr marL="0" marR="0" lvl="0" indent="0" algn="ctr" defTabSz="914400" rtl="0" eaLnBrk="0" fontAlgn="base" latinLnBrk="0" hangingPunct="0">
                <a:lnSpc>
                  <a:spcPct val="100000"/>
                </a:lnSpc>
                <a:spcBef>
                  <a:spcPct val="0"/>
                </a:spcBef>
                <a:spcAft>
                  <a:spcPct val="0"/>
                </a:spcAft>
                <a:buClrTx/>
                <a:buSzTx/>
                <a:buFontTx/>
                <a:buNone/>
                <a:tabLst/>
              </a:pPr>
              <a:r>
                <a:rPr lang="lv-LV" altLang="lv-LV">
                  <a:solidFill>
                    <a:schemeClr val="tx1"/>
                  </a:solidFill>
                  <a:latin typeface="Poppins"/>
                  <a:ea typeface="+mn-ea"/>
                </a:rPr>
                <a:t>26380332</a:t>
              </a:r>
              <a:endParaRPr lang="lv-LV" altLang="lv-LV" sz="500">
                <a:solidFill>
                  <a:schemeClr val="tx1"/>
                </a:solidFill>
                <a:latin typeface="Poppins"/>
                <a:ea typeface="+mn-ea"/>
              </a:endParaRPr>
            </a:p>
            <a:p>
              <a:pPr marL="0" marR="0" lvl="0" indent="0" algn="ctr" defTabSz="914400" rtl="0" eaLnBrk="0" fontAlgn="base" latinLnBrk="0" hangingPunct="0">
                <a:lnSpc>
                  <a:spcPct val="100000"/>
                </a:lnSpc>
                <a:spcBef>
                  <a:spcPct val="0"/>
                </a:spcBef>
                <a:spcAft>
                  <a:spcPct val="0"/>
                </a:spcAft>
                <a:buClrTx/>
                <a:buSzTx/>
                <a:buFontTx/>
                <a:buNone/>
                <a:tabLst/>
              </a:pPr>
              <a:r>
                <a:rPr lang="lv-LV" altLang="lv-LV">
                  <a:solidFill>
                    <a:schemeClr val="tx1"/>
                  </a:solidFill>
                  <a:ea typeface="Calibri" panose="020F0502020204030204" pitchFamily="34" charset="0"/>
                  <a:hlinkClick r:id="rId3">
                    <a:extLst>
                      <a:ext uri="{A12FA001-AC4F-418D-AE19-62706E023703}">
                        <ahyp:hlinkClr xmlns:ahyp="http://schemas.microsoft.com/office/drawing/2018/hyperlinkcolor" val="tx"/>
                      </a:ext>
                    </a:extLst>
                  </a:hlinkClick>
                </a:rPr>
                <a:t>Linda.volsteine</a:t>
              </a:r>
              <a:r>
                <a:rPr kumimoji="0" lang="lv-LV" altLang="lv-LV" b="0" i="0" u="none" strike="noStrike" cap="none" normalizeH="0" baseline="0">
                  <a:ln>
                    <a:noFill/>
                  </a:ln>
                  <a:solidFill>
                    <a:schemeClr val="tx1"/>
                  </a:solidFill>
                  <a:effectLst/>
                  <a:ea typeface="Calibri" panose="020F0502020204030204" pitchFamily="34" charset="0"/>
                  <a:hlinkClick r:id="rId3">
                    <a:extLst>
                      <a:ext uri="{A12FA001-AC4F-418D-AE19-62706E023703}">
                        <ahyp:hlinkClr xmlns:ahyp="http://schemas.microsoft.com/office/drawing/2018/hyperlinkcolor" val="tx"/>
                      </a:ext>
                    </a:extLst>
                  </a:hlinkClick>
                </a:rPr>
                <a:t>@varam.gov.lv</a:t>
              </a:r>
              <a:endParaRPr kumimoji="0" lang="lv-LV" altLang="lv-LV" b="0" i="0" u="none" strike="noStrike" cap="none" normalizeH="0" baseline="0">
                <a:ln>
                  <a:noFill/>
                </a:ln>
                <a:solidFill>
                  <a:schemeClr val="tx1"/>
                </a:solidFill>
                <a:effectLst/>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lv-LV" altLang="lv-LV" sz="5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lv-LV" altLang="lv-LV" b="0" i="0" u="none" strike="noStrike" cap="none" normalizeH="0" baseline="0">
                  <a:ln>
                    <a:noFill/>
                  </a:ln>
                  <a:solidFill>
                    <a:schemeClr val="tx1"/>
                  </a:solidFill>
                  <a:effectLst/>
                  <a:ea typeface="Calibri" panose="020F0502020204030204" pitchFamily="34" charset="0"/>
                  <a:hlinkClick r:id="rId4">
                    <a:extLst>
                      <a:ext uri="{A12FA001-AC4F-418D-AE19-62706E023703}">
                        <ahyp:hlinkClr xmlns:ahyp="http://schemas.microsoft.com/office/drawing/2018/hyperlinkcolor" val="tx"/>
                      </a:ext>
                    </a:extLst>
                  </a:hlinkClick>
                </a:rPr>
                <a:t>www.varam.gov.lv</a:t>
              </a:r>
              <a:endParaRPr kumimoji="0" lang="lv-LV" altLang="lv-LV" b="0" i="0" u="none" strike="noStrike" cap="none" normalizeH="0" baseline="0">
                <a:ln>
                  <a:noFill/>
                </a:ln>
                <a:solidFill>
                  <a:schemeClr val="tx1"/>
                </a:solidFill>
                <a:effectLst/>
              </a:endParaRPr>
            </a:p>
          </p:txBody>
        </p:sp>
        <p:sp>
          <p:nvSpPr>
            <p:cNvPr id="12" name="Freeform 965">
              <a:extLst>
                <a:ext uri="{FF2B5EF4-FFF2-40B4-BE49-F238E27FC236}">
                  <a16:creationId xmlns:a16="http://schemas.microsoft.com/office/drawing/2014/main" id="{A2606166-42EA-FC1B-02E6-E012F5D6899F}"/>
                </a:ext>
              </a:extLst>
            </p:cNvPr>
            <p:cNvSpPr>
              <a:spLocks noChangeAspect="1" noChangeArrowheads="1"/>
            </p:cNvSpPr>
            <p:nvPr/>
          </p:nvSpPr>
          <p:spPr bwMode="auto">
            <a:xfrm>
              <a:off x="3044319" y="5394687"/>
              <a:ext cx="212489" cy="218424"/>
            </a:xfrm>
            <a:custGeom>
              <a:avLst/>
              <a:gdLst>
                <a:gd name="T0" fmla="*/ 17075 w 291740"/>
                <a:gd name="T1" fmla="*/ 286593 h 291379"/>
                <a:gd name="T2" fmla="*/ 232873 w 291740"/>
                <a:gd name="T3" fmla="*/ 251134 h 291379"/>
                <a:gd name="T4" fmla="*/ 124610 w 291740"/>
                <a:gd name="T5" fmla="*/ 254058 h 291379"/>
                <a:gd name="T6" fmla="*/ 177123 w 291740"/>
                <a:gd name="T7" fmla="*/ 212314 h 291379"/>
                <a:gd name="T8" fmla="*/ 229931 w 291740"/>
                <a:gd name="T9" fmla="*/ 216776 h 291379"/>
                <a:gd name="T10" fmla="*/ 177123 w 291740"/>
                <a:gd name="T11" fmla="*/ 221610 h 291379"/>
                <a:gd name="T12" fmla="*/ 177123 w 291740"/>
                <a:gd name="T13" fmla="*/ 212314 h 291379"/>
                <a:gd name="T14" fmla="*/ 206442 w 291740"/>
                <a:gd name="T15" fmla="*/ 180089 h 291379"/>
                <a:gd name="T16" fmla="*/ 206442 w 291740"/>
                <a:gd name="T17" fmla="*/ 189385 h 291379"/>
                <a:gd name="T18" fmla="*/ 172724 w 291740"/>
                <a:gd name="T19" fmla="*/ 184551 h 291379"/>
                <a:gd name="T20" fmla="*/ 177123 w 291740"/>
                <a:gd name="T21" fmla="*/ 146253 h 291379"/>
                <a:gd name="T22" fmla="*/ 229931 w 291740"/>
                <a:gd name="T23" fmla="*/ 151086 h 291379"/>
                <a:gd name="T24" fmla="*/ 177123 w 291740"/>
                <a:gd name="T25" fmla="*/ 155549 h 291379"/>
                <a:gd name="T26" fmla="*/ 177123 w 291740"/>
                <a:gd name="T27" fmla="*/ 146253 h 291379"/>
                <a:gd name="T28" fmla="*/ 252854 w 291740"/>
                <a:gd name="T29" fmla="*/ 154629 h 291379"/>
                <a:gd name="T30" fmla="*/ 240865 w 291740"/>
                <a:gd name="T31" fmla="*/ 246383 h 291379"/>
                <a:gd name="T32" fmla="*/ 284824 w 291740"/>
                <a:gd name="T33" fmla="*/ 128674 h 291379"/>
                <a:gd name="T34" fmla="*/ 9081 w 291740"/>
                <a:gd name="T35" fmla="*/ 281841 h 291379"/>
                <a:gd name="T36" fmla="*/ 91550 w 291740"/>
                <a:gd name="T37" fmla="*/ 195570 h 291379"/>
                <a:gd name="T38" fmla="*/ 90097 w 291740"/>
                <a:gd name="T39" fmla="*/ 123555 h 291379"/>
                <a:gd name="T40" fmla="*/ 100269 w 291740"/>
                <a:gd name="T41" fmla="*/ 220427 h 291379"/>
                <a:gd name="T42" fmla="*/ 148587 w 291740"/>
                <a:gd name="T43" fmla="*/ 220427 h 291379"/>
                <a:gd name="T44" fmla="*/ 90097 w 291740"/>
                <a:gd name="T45" fmla="*/ 123555 h 291379"/>
                <a:gd name="T46" fmla="*/ 43596 w 291740"/>
                <a:gd name="T47" fmla="*/ 143662 h 291379"/>
                <a:gd name="T48" fmla="*/ 91550 w 291740"/>
                <a:gd name="T49" fmla="*/ 183873 h 291379"/>
                <a:gd name="T50" fmla="*/ 67573 w 291740"/>
                <a:gd name="T51" fmla="*/ 123555 h 291379"/>
                <a:gd name="T52" fmla="*/ 225164 w 291740"/>
                <a:gd name="T53" fmla="*/ 114029 h 291379"/>
                <a:gd name="T54" fmla="*/ 225164 w 291740"/>
                <a:gd name="T55" fmla="*/ 123325 h 291379"/>
                <a:gd name="T56" fmla="*/ 172724 w 291740"/>
                <a:gd name="T57" fmla="*/ 118863 h 291379"/>
                <a:gd name="T58" fmla="*/ 252854 w 291740"/>
                <a:gd name="T59" fmla="*/ 95773 h 291379"/>
                <a:gd name="T60" fmla="*/ 282281 w 291740"/>
                <a:gd name="T61" fmla="*/ 119534 h 291379"/>
                <a:gd name="T62" fmla="*/ 177123 w 291740"/>
                <a:gd name="T63" fmla="*/ 80194 h 291379"/>
                <a:gd name="T64" fmla="*/ 229931 w 291740"/>
                <a:gd name="T65" fmla="*/ 85027 h 291379"/>
                <a:gd name="T66" fmla="*/ 177123 w 291740"/>
                <a:gd name="T67" fmla="*/ 89490 h 291379"/>
                <a:gd name="T68" fmla="*/ 177123 w 291740"/>
                <a:gd name="T69" fmla="*/ 80194 h 291379"/>
                <a:gd name="T70" fmla="*/ 157307 w 291740"/>
                <a:gd name="T71" fmla="*/ 220427 h 291379"/>
                <a:gd name="T72" fmla="*/ 220157 w 291740"/>
                <a:gd name="T73" fmla="*/ 244921 h 291379"/>
                <a:gd name="T74" fmla="*/ 244135 w 291740"/>
                <a:gd name="T75" fmla="*/ 56660 h 291379"/>
                <a:gd name="T76" fmla="*/ 147134 w 291740"/>
                <a:gd name="T77" fmla="*/ 10234 h 291379"/>
                <a:gd name="T78" fmla="*/ 35604 w 291740"/>
                <a:gd name="T79" fmla="*/ 138910 h 291379"/>
                <a:gd name="T80" fmla="*/ 148587 w 291740"/>
                <a:gd name="T81" fmla="*/ 114417 h 291379"/>
                <a:gd name="T82" fmla="*/ 152948 w 291740"/>
                <a:gd name="T83" fmla="*/ 47887 h 291379"/>
                <a:gd name="T84" fmla="*/ 147134 w 291740"/>
                <a:gd name="T85" fmla="*/ 10234 h 291379"/>
                <a:gd name="T86" fmla="*/ 150041 w 291740"/>
                <a:gd name="T87" fmla="*/ 1098 h 291379"/>
                <a:gd name="T88" fmla="*/ 248858 w 291740"/>
                <a:gd name="T89" fmla="*/ 47887 h 291379"/>
                <a:gd name="T90" fmla="*/ 252854 w 291740"/>
                <a:gd name="T91" fmla="*/ 84077 h 291379"/>
                <a:gd name="T92" fmla="*/ 293906 w 291740"/>
                <a:gd name="T93" fmla="*/ 119534 h 291379"/>
                <a:gd name="T94" fmla="*/ 289547 w 291740"/>
                <a:gd name="T95" fmla="*/ 295732 h 291379"/>
                <a:gd name="T96" fmla="*/ 0 w 291740"/>
                <a:gd name="T97" fmla="*/ 291345 h 291379"/>
                <a:gd name="T98" fmla="*/ 1815 w 291740"/>
                <a:gd name="T99" fmla="*/ 115880 h 29137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1740" h="291379">
                  <a:moveTo>
                    <a:pt x="91236" y="222946"/>
                  </a:moveTo>
                  <a:lnTo>
                    <a:pt x="16949" y="282375"/>
                  </a:lnTo>
                  <a:lnTo>
                    <a:pt x="274791" y="282375"/>
                  </a:lnTo>
                  <a:lnTo>
                    <a:pt x="231156" y="247438"/>
                  </a:lnTo>
                  <a:cubicBezTo>
                    <a:pt x="227189" y="249239"/>
                    <a:pt x="222862" y="250319"/>
                    <a:pt x="218534" y="250319"/>
                  </a:cubicBezTo>
                  <a:lnTo>
                    <a:pt x="123691" y="250319"/>
                  </a:lnTo>
                  <a:cubicBezTo>
                    <a:pt x="107464" y="250319"/>
                    <a:pt x="93760" y="238434"/>
                    <a:pt x="91236" y="222946"/>
                  </a:cubicBezTo>
                  <a:close/>
                  <a:moveTo>
                    <a:pt x="175818" y="209189"/>
                  </a:moveTo>
                  <a:lnTo>
                    <a:pt x="223504" y="209189"/>
                  </a:lnTo>
                  <a:cubicBezTo>
                    <a:pt x="226052" y="209189"/>
                    <a:pt x="228236" y="211021"/>
                    <a:pt x="228236" y="213585"/>
                  </a:cubicBezTo>
                  <a:cubicBezTo>
                    <a:pt x="228236" y="216150"/>
                    <a:pt x="226052" y="218348"/>
                    <a:pt x="223504" y="218348"/>
                  </a:cubicBezTo>
                  <a:lnTo>
                    <a:pt x="175818" y="218348"/>
                  </a:lnTo>
                  <a:cubicBezTo>
                    <a:pt x="173634" y="218348"/>
                    <a:pt x="171450" y="216150"/>
                    <a:pt x="171450" y="213585"/>
                  </a:cubicBezTo>
                  <a:cubicBezTo>
                    <a:pt x="171450" y="211021"/>
                    <a:pt x="173634" y="209189"/>
                    <a:pt x="175818" y="209189"/>
                  </a:cubicBezTo>
                  <a:close/>
                  <a:moveTo>
                    <a:pt x="175723" y="177439"/>
                  </a:moveTo>
                  <a:lnTo>
                    <a:pt x="204921" y="177439"/>
                  </a:lnTo>
                  <a:cubicBezTo>
                    <a:pt x="207414" y="177439"/>
                    <a:pt x="209194" y="179271"/>
                    <a:pt x="209194" y="181835"/>
                  </a:cubicBezTo>
                  <a:cubicBezTo>
                    <a:pt x="209194" y="184399"/>
                    <a:pt x="207414" y="186598"/>
                    <a:pt x="204921" y="186598"/>
                  </a:cubicBezTo>
                  <a:lnTo>
                    <a:pt x="175723" y="186598"/>
                  </a:lnTo>
                  <a:cubicBezTo>
                    <a:pt x="173587" y="186598"/>
                    <a:pt x="171450" y="184399"/>
                    <a:pt x="171450" y="181835"/>
                  </a:cubicBezTo>
                  <a:cubicBezTo>
                    <a:pt x="171450" y="179271"/>
                    <a:pt x="173587" y="177439"/>
                    <a:pt x="175723" y="177439"/>
                  </a:cubicBezTo>
                  <a:close/>
                  <a:moveTo>
                    <a:pt x="175818" y="144101"/>
                  </a:moveTo>
                  <a:lnTo>
                    <a:pt x="223504" y="144101"/>
                  </a:lnTo>
                  <a:cubicBezTo>
                    <a:pt x="226052" y="144101"/>
                    <a:pt x="228236" y="146299"/>
                    <a:pt x="228236" y="148863"/>
                  </a:cubicBezTo>
                  <a:cubicBezTo>
                    <a:pt x="228236" y="151061"/>
                    <a:pt x="226052" y="153260"/>
                    <a:pt x="223504" y="153260"/>
                  </a:cubicBezTo>
                  <a:lnTo>
                    <a:pt x="175818" y="153260"/>
                  </a:lnTo>
                  <a:cubicBezTo>
                    <a:pt x="173634" y="153260"/>
                    <a:pt x="171450" y="151061"/>
                    <a:pt x="171450" y="148863"/>
                  </a:cubicBezTo>
                  <a:cubicBezTo>
                    <a:pt x="171450" y="146299"/>
                    <a:pt x="173634" y="144101"/>
                    <a:pt x="175818" y="144101"/>
                  </a:cubicBezTo>
                  <a:close/>
                  <a:moveTo>
                    <a:pt x="282724" y="126780"/>
                  </a:moveTo>
                  <a:lnTo>
                    <a:pt x="250990" y="152352"/>
                  </a:lnTo>
                  <a:lnTo>
                    <a:pt x="250990" y="217183"/>
                  </a:lnTo>
                  <a:cubicBezTo>
                    <a:pt x="250990" y="227628"/>
                    <a:pt x="246302" y="236633"/>
                    <a:pt x="239090" y="242756"/>
                  </a:cubicBezTo>
                  <a:lnTo>
                    <a:pt x="282724" y="277692"/>
                  </a:lnTo>
                  <a:lnTo>
                    <a:pt x="282724" y="126780"/>
                  </a:lnTo>
                  <a:close/>
                  <a:moveTo>
                    <a:pt x="9015" y="126780"/>
                  </a:moveTo>
                  <a:lnTo>
                    <a:pt x="9015" y="277692"/>
                  </a:lnTo>
                  <a:lnTo>
                    <a:pt x="90875" y="212141"/>
                  </a:lnTo>
                  <a:lnTo>
                    <a:pt x="90875" y="192691"/>
                  </a:lnTo>
                  <a:lnTo>
                    <a:pt x="9015" y="126780"/>
                  </a:lnTo>
                  <a:close/>
                  <a:moveTo>
                    <a:pt x="89433" y="121737"/>
                  </a:moveTo>
                  <a:cubicBezTo>
                    <a:pt x="95563" y="127500"/>
                    <a:pt x="99530" y="135784"/>
                    <a:pt x="99530" y="145509"/>
                  </a:cubicBezTo>
                  <a:lnTo>
                    <a:pt x="99530" y="217183"/>
                  </a:lnTo>
                  <a:cubicBezTo>
                    <a:pt x="99530" y="230870"/>
                    <a:pt x="110349" y="241315"/>
                    <a:pt x="123691" y="241315"/>
                  </a:cubicBezTo>
                  <a:cubicBezTo>
                    <a:pt x="136674" y="241315"/>
                    <a:pt x="147492" y="230870"/>
                    <a:pt x="147492" y="217183"/>
                  </a:cubicBezTo>
                  <a:lnTo>
                    <a:pt x="147492" y="121737"/>
                  </a:lnTo>
                  <a:lnTo>
                    <a:pt x="89433" y="121737"/>
                  </a:lnTo>
                  <a:close/>
                  <a:moveTo>
                    <a:pt x="67075" y="121737"/>
                  </a:moveTo>
                  <a:cubicBezTo>
                    <a:pt x="55174" y="121737"/>
                    <a:pt x="45438" y="129661"/>
                    <a:pt x="43274" y="141547"/>
                  </a:cubicBezTo>
                  <a:cubicBezTo>
                    <a:pt x="43274" y="141907"/>
                    <a:pt x="43274" y="142627"/>
                    <a:pt x="42913" y="142988"/>
                  </a:cubicBezTo>
                  <a:lnTo>
                    <a:pt x="90875" y="181166"/>
                  </a:lnTo>
                  <a:lnTo>
                    <a:pt x="90875" y="145509"/>
                  </a:lnTo>
                  <a:cubicBezTo>
                    <a:pt x="90875" y="132543"/>
                    <a:pt x="80057" y="121737"/>
                    <a:pt x="67075" y="121737"/>
                  </a:cubicBezTo>
                  <a:close/>
                  <a:moveTo>
                    <a:pt x="175818" y="112351"/>
                  </a:moveTo>
                  <a:lnTo>
                    <a:pt x="223504" y="112351"/>
                  </a:lnTo>
                  <a:cubicBezTo>
                    <a:pt x="226052" y="112351"/>
                    <a:pt x="228236" y="114549"/>
                    <a:pt x="228236" y="117113"/>
                  </a:cubicBezTo>
                  <a:cubicBezTo>
                    <a:pt x="228236" y="119678"/>
                    <a:pt x="226052" y="121510"/>
                    <a:pt x="223504" y="121510"/>
                  </a:cubicBezTo>
                  <a:lnTo>
                    <a:pt x="175818" y="121510"/>
                  </a:lnTo>
                  <a:cubicBezTo>
                    <a:pt x="173634" y="121510"/>
                    <a:pt x="171450" y="119678"/>
                    <a:pt x="171450" y="117113"/>
                  </a:cubicBezTo>
                  <a:cubicBezTo>
                    <a:pt x="171450" y="114549"/>
                    <a:pt x="173634" y="112351"/>
                    <a:pt x="175818" y="112351"/>
                  </a:cubicBezTo>
                  <a:close/>
                  <a:moveTo>
                    <a:pt x="250990" y="94364"/>
                  </a:moveTo>
                  <a:lnTo>
                    <a:pt x="250990" y="140827"/>
                  </a:lnTo>
                  <a:lnTo>
                    <a:pt x="280200" y="117775"/>
                  </a:lnTo>
                  <a:lnTo>
                    <a:pt x="250990" y="94364"/>
                  </a:lnTo>
                  <a:close/>
                  <a:moveTo>
                    <a:pt x="175818" y="79014"/>
                  </a:moveTo>
                  <a:lnTo>
                    <a:pt x="223504" y="79014"/>
                  </a:lnTo>
                  <a:cubicBezTo>
                    <a:pt x="226052" y="79014"/>
                    <a:pt x="228236" y="81212"/>
                    <a:pt x="228236" y="83776"/>
                  </a:cubicBezTo>
                  <a:cubicBezTo>
                    <a:pt x="228236" y="86341"/>
                    <a:pt x="226052" y="88173"/>
                    <a:pt x="223504" y="88173"/>
                  </a:cubicBezTo>
                  <a:lnTo>
                    <a:pt x="175818" y="88173"/>
                  </a:lnTo>
                  <a:cubicBezTo>
                    <a:pt x="173634" y="88173"/>
                    <a:pt x="171450" y="86341"/>
                    <a:pt x="171450" y="83776"/>
                  </a:cubicBezTo>
                  <a:cubicBezTo>
                    <a:pt x="171450" y="81212"/>
                    <a:pt x="173634" y="79014"/>
                    <a:pt x="175818" y="79014"/>
                  </a:cubicBezTo>
                  <a:close/>
                  <a:moveTo>
                    <a:pt x="156147" y="55826"/>
                  </a:moveTo>
                  <a:lnTo>
                    <a:pt x="156147" y="217183"/>
                  </a:lnTo>
                  <a:cubicBezTo>
                    <a:pt x="156147" y="226908"/>
                    <a:pt x="152180" y="235192"/>
                    <a:pt x="145689" y="241315"/>
                  </a:cubicBezTo>
                  <a:lnTo>
                    <a:pt x="218534" y="241315"/>
                  </a:lnTo>
                  <a:cubicBezTo>
                    <a:pt x="231517" y="241315"/>
                    <a:pt x="242335" y="230870"/>
                    <a:pt x="242335" y="217183"/>
                  </a:cubicBezTo>
                  <a:lnTo>
                    <a:pt x="242335" y="55826"/>
                  </a:lnTo>
                  <a:lnTo>
                    <a:pt x="156147" y="55826"/>
                  </a:lnTo>
                  <a:close/>
                  <a:moveTo>
                    <a:pt x="146050" y="10084"/>
                  </a:moveTo>
                  <a:lnTo>
                    <a:pt x="11540" y="117775"/>
                  </a:lnTo>
                  <a:lnTo>
                    <a:pt x="35340" y="136865"/>
                  </a:lnTo>
                  <a:cubicBezTo>
                    <a:pt x="39307" y="122818"/>
                    <a:pt x="51929" y="112733"/>
                    <a:pt x="67075" y="112733"/>
                  </a:cubicBezTo>
                  <a:lnTo>
                    <a:pt x="147492" y="112733"/>
                  </a:lnTo>
                  <a:lnTo>
                    <a:pt x="147492" y="51504"/>
                  </a:lnTo>
                  <a:cubicBezTo>
                    <a:pt x="147492" y="48983"/>
                    <a:pt x="149295" y="47182"/>
                    <a:pt x="151820" y="47182"/>
                  </a:cubicBezTo>
                  <a:lnTo>
                    <a:pt x="192209" y="47182"/>
                  </a:lnTo>
                  <a:lnTo>
                    <a:pt x="146050" y="10084"/>
                  </a:lnTo>
                  <a:close/>
                  <a:moveTo>
                    <a:pt x="143165" y="1080"/>
                  </a:moveTo>
                  <a:cubicBezTo>
                    <a:pt x="144607" y="-361"/>
                    <a:pt x="147132" y="-361"/>
                    <a:pt x="148935" y="1080"/>
                  </a:cubicBezTo>
                  <a:lnTo>
                    <a:pt x="206273" y="47182"/>
                  </a:lnTo>
                  <a:lnTo>
                    <a:pt x="247023" y="47182"/>
                  </a:lnTo>
                  <a:cubicBezTo>
                    <a:pt x="249187" y="47182"/>
                    <a:pt x="250990" y="48983"/>
                    <a:pt x="250990" y="51504"/>
                  </a:cubicBezTo>
                  <a:lnTo>
                    <a:pt x="250990" y="82839"/>
                  </a:lnTo>
                  <a:lnTo>
                    <a:pt x="289937" y="114174"/>
                  </a:lnTo>
                  <a:cubicBezTo>
                    <a:pt x="291018" y="114894"/>
                    <a:pt x="291740" y="116335"/>
                    <a:pt x="291740" y="117775"/>
                  </a:cubicBezTo>
                  <a:lnTo>
                    <a:pt x="291740" y="287057"/>
                  </a:lnTo>
                  <a:cubicBezTo>
                    <a:pt x="291740" y="289218"/>
                    <a:pt x="289937" y="291379"/>
                    <a:pt x="287412" y="291379"/>
                  </a:cubicBezTo>
                  <a:lnTo>
                    <a:pt x="4688" y="291379"/>
                  </a:lnTo>
                  <a:cubicBezTo>
                    <a:pt x="2163" y="291379"/>
                    <a:pt x="0" y="289218"/>
                    <a:pt x="0" y="287057"/>
                  </a:cubicBezTo>
                  <a:lnTo>
                    <a:pt x="0" y="117775"/>
                  </a:lnTo>
                  <a:cubicBezTo>
                    <a:pt x="0" y="116335"/>
                    <a:pt x="721" y="114894"/>
                    <a:pt x="1803" y="114174"/>
                  </a:cubicBezTo>
                  <a:lnTo>
                    <a:pt x="143165" y="1080"/>
                  </a:lnTo>
                  <a:close/>
                </a:path>
              </a:pathLst>
            </a:custGeom>
            <a:solidFill>
              <a:srgbClr val="002060"/>
            </a:solidFill>
            <a:ln>
              <a:noFill/>
            </a:ln>
            <a:effectLst/>
          </p:spPr>
          <p:txBody>
            <a:bodyPr anchor="ctr"/>
            <a:lstStyle/>
            <a:p>
              <a:endParaRPr lang="en-US">
                <a:latin typeface="Work Sans Light" pitchFamily="2" charset="77"/>
              </a:endParaRPr>
            </a:p>
          </p:txBody>
        </p:sp>
        <p:sp>
          <p:nvSpPr>
            <p:cNvPr id="13" name="Freeform 1041">
              <a:extLst>
                <a:ext uri="{FF2B5EF4-FFF2-40B4-BE49-F238E27FC236}">
                  <a16:creationId xmlns:a16="http://schemas.microsoft.com/office/drawing/2014/main" id="{3A20C4BE-F6EE-9EAC-2039-11DEE8755E06}"/>
                </a:ext>
              </a:extLst>
            </p:cNvPr>
            <p:cNvSpPr>
              <a:spLocks noChangeAspect="1" noChangeArrowheads="1"/>
            </p:cNvSpPr>
            <p:nvPr/>
          </p:nvSpPr>
          <p:spPr bwMode="auto">
            <a:xfrm>
              <a:off x="3044319" y="5096461"/>
              <a:ext cx="212489" cy="218424"/>
            </a:xfrm>
            <a:custGeom>
              <a:avLst/>
              <a:gdLst>
                <a:gd name="T0" fmla="*/ 199697 w 284789"/>
                <a:gd name="T1" fmla="*/ 264512 h 283801"/>
                <a:gd name="T2" fmla="*/ 206314 w 284789"/>
                <a:gd name="T3" fmla="*/ 246685 h 283801"/>
                <a:gd name="T4" fmla="*/ 186966 w 284789"/>
                <a:gd name="T5" fmla="*/ 124970 h 283801"/>
                <a:gd name="T6" fmla="*/ 134183 w 284789"/>
                <a:gd name="T7" fmla="*/ 188563 h 283801"/>
                <a:gd name="T8" fmla="*/ 96794 w 284789"/>
                <a:gd name="T9" fmla="*/ 157666 h 283801"/>
                <a:gd name="T10" fmla="*/ 131249 w 284789"/>
                <a:gd name="T11" fmla="*/ 179582 h 283801"/>
                <a:gd name="T12" fmla="*/ 13709 w 284789"/>
                <a:gd name="T13" fmla="*/ 104438 h 283801"/>
                <a:gd name="T14" fmla="*/ 191611 w 284789"/>
                <a:gd name="T15" fmla="*/ 269241 h 283801"/>
                <a:gd name="T16" fmla="*/ 54876 w 284789"/>
                <a:gd name="T17" fmla="*/ 180473 h 283801"/>
                <a:gd name="T18" fmla="*/ 17017 w 284789"/>
                <a:gd name="T19" fmla="*/ 96435 h 283801"/>
                <a:gd name="T20" fmla="*/ 57816 w 284789"/>
                <a:gd name="T21" fmla="*/ 124447 h 283801"/>
                <a:gd name="T22" fmla="*/ 64434 w 284789"/>
                <a:gd name="T23" fmla="*/ 105894 h 283801"/>
                <a:gd name="T24" fmla="*/ 33742 w 284789"/>
                <a:gd name="T25" fmla="*/ 70513 h 283801"/>
                <a:gd name="T26" fmla="*/ 75827 w 284789"/>
                <a:gd name="T27" fmla="*/ 112078 h 283801"/>
                <a:gd name="T28" fmla="*/ 52671 w 284789"/>
                <a:gd name="T29" fmla="*/ 153916 h 283801"/>
                <a:gd name="T30" fmla="*/ 153751 w 284789"/>
                <a:gd name="T31" fmla="*/ 225221 h 283801"/>
                <a:gd name="T32" fmla="*/ 212562 w 284789"/>
                <a:gd name="T33" fmla="*/ 240137 h 283801"/>
                <a:gd name="T34" fmla="*/ 185729 w 284789"/>
                <a:gd name="T35" fmla="*/ 280518 h 283801"/>
                <a:gd name="T36" fmla="*/ 5255 w 284789"/>
                <a:gd name="T37" fmla="*/ 102254 h 283801"/>
                <a:gd name="T38" fmla="*/ 145134 w 284789"/>
                <a:gd name="T39" fmla="*/ 57588 h 283801"/>
                <a:gd name="T40" fmla="*/ 203836 w 284789"/>
                <a:gd name="T41" fmla="*/ 204394 h 283801"/>
                <a:gd name="T42" fmla="*/ 200513 w 284789"/>
                <a:gd name="T43" fmla="*/ 88761 h 283801"/>
                <a:gd name="T44" fmla="*/ 83848 w 284789"/>
                <a:gd name="T45" fmla="*/ 88761 h 283801"/>
                <a:gd name="T46" fmla="*/ 134872 w 284789"/>
                <a:gd name="T47" fmla="*/ 0 h 283801"/>
                <a:gd name="T48" fmla="*/ 167270 w 284789"/>
                <a:gd name="T49" fmla="*/ 26524 h 283801"/>
                <a:gd name="T50" fmla="*/ 200035 w 284789"/>
                <a:gd name="T51" fmla="*/ 13082 h 283801"/>
                <a:gd name="T52" fmla="*/ 231330 w 284789"/>
                <a:gd name="T53" fmla="*/ 39967 h 283801"/>
                <a:gd name="T54" fmla="*/ 250106 w 284789"/>
                <a:gd name="T55" fmla="*/ 58859 h 283801"/>
                <a:gd name="T56" fmla="*/ 276614 w 284789"/>
                <a:gd name="T57" fmla="*/ 81023 h 283801"/>
                <a:gd name="T58" fmla="*/ 264095 w 284789"/>
                <a:gd name="T59" fmla="*/ 122079 h 283801"/>
                <a:gd name="T60" fmla="*/ 290603 w 284789"/>
                <a:gd name="T61" fmla="*/ 154052 h 283801"/>
                <a:gd name="T62" fmla="*/ 259310 w 284789"/>
                <a:gd name="T63" fmla="*/ 183483 h 283801"/>
                <a:gd name="T64" fmla="*/ 265935 w 284789"/>
                <a:gd name="T65" fmla="*/ 224175 h 283801"/>
                <a:gd name="T66" fmla="*/ 250106 w 284789"/>
                <a:gd name="T67" fmla="*/ 228535 h 283801"/>
                <a:gd name="T68" fmla="*/ 224334 w 284789"/>
                <a:gd name="T69" fmla="*/ 227809 h 283801"/>
                <a:gd name="T70" fmla="*/ 238325 w 284789"/>
                <a:gd name="T71" fmla="*/ 211459 h 283801"/>
                <a:gd name="T72" fmla="*/ 258206 w 284789"/>
                <a:gd name="T73" fmla="*/ 220178 h 283801"/>
                <a:gd name="T74" fmla="*/ 251579 w 284789"/>
                <a:gd name="T75" fmla="*/ 189296 h 283801"/>
                <a:gd name="T76" fmla="*/ 260415 w 284789"/>
                <a:gd name="T77" fmla="*/ 156595 h 283801"/>
                <a:gd name="T78" fmla="*/ 281768 w 284789"/>
                <a:gd name="T79" fmla="*/ 133343 h 283801"/>
                <a:gd name="T80" fmla="*/ 255996 w 284789"/>
                <a:gd name="T81" fmla="*/ 126802 h 283801"/>
                <a:gd name="T82" fmla="*/ 267781 w 284789"/>
                <a:gd name="T83" fmla="*/ 89016 h 283801"/>
                <a:gd name="T84" fmla="*/ 256734 w 284789"/>
                <a:gd name="T85" fmla="*/ 66126 h 283801"/>
                <a:gd name="T86" fmla="*/ 232802 w 284789"/>
                <a:gd name="T87" fmla="*/ 74482 h 283801"/>
                <a:gd name="T88" fmla="*/ 223597 w 284789"/>
                <a:gd name="T89" fmla="*/ 35606 h 283801"/>
                <a:gd name="T90" fmla="*/ 202613 w 284789"/>
                <a:gd name="T91" fmla="*/ 21435 h 283801"/>
                <a:gd name="T92" fmla="*/ 186045 w 284789"/>
                <a:gd name="T93" fmla="*/ 40693 h 283801"/>
                <a:gd name="T94" fmla="*/ 158433 w 284789"/>
                <a:gd name="T95" fmla="*/ 11262 h 283801"/>
                <a:gd name="T96" fmla="*/ 132293 w 284789"/>
                <a:gd name="T97" fmla="*/ 11262 h 283801"/>
                <a:gd name="T98" fmla="*/ 104682 w 284789"/>
                <a:gd name="T99" fmla="*/ 40693 h 283801"/>
                <a:gd name="T100" fmla="*/ 85905 w 284789"/>
                <a:gd name="T101" fmla="*/ 21435 h 283801"/>
                <a:gd name="T102" fmla="*/ 76333 w 284789"/>
                <a:gd name="T103" fmla="*/ 51957 h 283801"/>
                <a:gd name="T104" fmla="*/ 59766 w 284789"/>
                <a:gd name="T105" fmla="*/ 65400 h 283801"/>
                <a:gd name="T106" fmla="*/ 59397 w 284789"/>
                <a:gd name="T107" fmla="*/ 39967 h 283801"/>
                <a:gd name="T108" fmla="*/ 97318 w 284789"/>
                <a:gd name="T109" fmla="*/ 18166 h 283801"/>
                <a:gd name="T110" fmla="*/ 123090 w 284789"/>
                <a:gd name="T111" fmla="*/ 11262 h 28380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4789" h="283801">
                  <a:moveTo>
                    <a:pt x="165804" y="220620"/>
                  </a:moveTo>
                  <a:lnTo>
                    <a:pt x="159680" y="226757"/>
                  </a:lnTo>
                  <a:lnTo>
                    <a:pt x="195701" y="262500"/>
                  </a:lnTo>
                  <a:cubicBezTo>
                    <a:pt x="197863" y="260695"/>
                    <a:pt x="200024" y="259251"/>
                    <a:pt x="202185" y="256723"/>
                  </a:cubicBezTo>
                  <a:cubicBezTo>
                    <a:pt x="203626" y="255279"/>
                    <a:pt x="204707" y="253113"/>
                    <a:pt x="204707" y="250947"/>
                  </a:cubicBezTo>
                  <a:cubicBezTo>
                    <a:pt x="204707" y="248419"/>
                    <a:pt x="203626" y="245892"/>
                    <a:pt x="202185" y="244809"/>
                  </a:cubicBezTo>
                  <a:lnTo>
                    <a:pt x="178411" y="220620"/>
                  </a:lnTo>
                  <a:cubicBezTo>
                    <a:pt x="174809" y="217370"/>
                    <a:pt x="169406" y="217370"/>
                    <a:pt x="165804" y="220620"/>
                  </a:cubicBezTo>
                  <a:close/>
                  <a:moveTo>
                    <a:pt x="183225" y="124020"/>
                  </a:moveTo>
                  <a:cubicBezTo>
                    <a:pt x="185021" y="122237"/>
                    <a:pt x="187536" y="122237"/>
                    <a:pt x="189332" y="124020"/>
                  </a:cubicBezTo>
                  <a:cubicBezTo>
                    <a:pt x="191128" y="125803"/>
                    <a:pt x="191128" y="128298"/>
                    <a:pt x="189332" y="130081"/>
                  </a:cubicBezTo>
                  <a:lnTo>
                    <a:pt x="131498" y="187129"/>
                  </a:lnTo>
                  <a:cubicBezTo>
                    <a:pt x="130780" y="188199"/>
                    <a:pt x="129702" y="188555"/>
                    <a:pt x="128624" y="188555"/>
                  </a:cubicBezTo>
                  <a:cubicBezTo>
                    <a:pt x="127547" y="188555"/>
                    <a:pt x="126469" y="188199"/>
                    <a:pt x="125751" y="187129"/>
                  </a:cubicBezTo>
                  <a:lnTo>
                    <a:pt x="94858" y="156466"/>
                  </a:lnTo>
                  <a:cubicBezTo>
                    <a:pt x="93062" y="154683"/>
                    <a:pt x="93062" y="152187"/>
                    <a:pt x="94858" y="150761"/>
                  </a:cubicBezTo>
                  <a:cubicBezTo>
                    <a:pt x="96295" y="148978"/>
                    <a:pt x="98809" y="148978"/>
                    <a:pt x="100606" y="150761"/>
                  </a:cubicBezTo>
                  <a:lnTo>
                    <a:pt x="128624" y="178216"/>
                  </a:lnTo>
                  <a:lnTo>
                    <a:pt x="183225" y="124020"/>
                  </a:lnTo>
                  <a:close/>
                  <a:moveTo>
                    <a:pt x="16677" y="95701"/>
                  </a:moveTo>
                  <a:cubicBezTo>
                    <a:pt x="15596" y="98228"/>
                    <a:pt x="14155" y="100755"/>
                    <a:pt x="13435" y="103644"/>
                  </a:cubicBezTo>
                  <a:cubicBezTo>
                    <a:pt x="467" y="150578"/>
                    <a:pt x="13435" y="201124"/>
                    <a:pt x="48015" y="235783"/>
                  </a:cubicBezTo>
                  <a:cubicBezTo>
                    <a:pt x="82235" y="270082"/>
                    <a:pt x="133025" y="283440"/>
                    <a:pt x="179852" y="270443"/>
                  </a:cubicBezTo>
                  <a:cubicBezTo>
                    <a:pt x="182734" y="269360"/>
                    <a:pt x="185255" y="268276"/>
                    <a:pt x="187777" y="267193"/>
                  </a:cubicBezTo>
                  <a:lnTo>
                    <a:pt x="153557" y="232895"/>
                  </a:lnTo>
                  <a:cubicBezTo>
                    <a:pt x="139148" y="244087"/>
                    <a:pt x="117896" y="243004"/>
                    <a:pt x="104568" y="229645"/>
                  </a:cubicBezTo>
                  <a:lnTo>
                    <a:pt x="53778" y="179100"/>
                  </a:lnTo>
                  <a:cubicBezTo>
                    <a:pt x="46934" y="172241"/>
                    <a:pt x="42972" y="162854"/>
                    <a:pt x="42972" y="152745"/>
                  </a:cubicBezTo>
                  <a:cubicBezTo>
                    <a:pt x="42972" y="144441"/>
                    <a:pt x="45854" y="136498"/>
                    <a:pt x="50897" y="129999"/>
                  </a:cubicBezTo>
                  <a:lnTo>
                    <a:pt x="16677" y="95701"/>
                  </a:lnTo>
                  <a:close/>
                  <a:moveTo>
                    <a:pt x="26763" y="81259"/>
                  </a:moveTo>
                  <a:cubicBezTo>
                    <a:pt x="24962" y="83426"/>
                    <a:pt x="22800" y="85592"/>
                    <a:pt x="21359" y="87758"/>
                  </a:cubicBezTo>
                  <a:lnTo>
                    <a:pt x="56660" y="123501"/>
                  </a:lnTo>
                  <a:lnTo>
                    <a:pt x="63144" y="117363"/>
                  </a:lnTo>
                  <a:cubicBezTo>
                    <a:pt x="64585" y="115558"/>
                    <a:pt x="65665" y="113392"/>
                    <a:pt x="65665" y="111225"/>
                  </a:cubicBezTo>
                  <a:cubicBezTo>
                    <a:pt x="65665" y="109059"/>
                    <a:pt x="64585" y="106893"/>
                    <a:pt x="63144" y="105088"/>
                  </a:cubicBezTo>
                  <a:lnTo>
                    <a:pt x="39370" y="81259"/>
                  </a:lnTo>
                  <a:cubicBezTo>
                    <a:pt x="35768" y="77649"/>
                    <a:pt x="30365" y="77649"/>
                    <a:pt x="26763" y="81259"/>
                  </a:cubicBezTo>
                  <a:close/>
                  <a:moveTo>
                    <a:pt x="33067" y="69977"/>
                  </a:moveTo>
                  <a:cubicBezTo>
                    <a:pt x="37569" y="69977"/>
                    <a:pt x="42072" y="71692"/>
                    <a:pt x="45494" y="75122"/>
                  </a:cubicBezTo>
                  <a:lnTo>
                    <a:pt x="68907" y="98950"/>
                  </a:lnTo>
                  <a:cubicBezTo>
                    <a:pt x="72509" y="102199"/>
                    <a:pt x="74310" y="106532"/>
                    <a:pt x="74310" y="111225"/>
                  </a:cubicBezTo>
                  <a:cubicBezTo>
                    <a:pt x="74310" y="115919"/>
                    <a:pt x="72509" y="120251"/>
                    <a:pt x="68907" y="123501"/>
                  </a:cubicBezTo>
                  <a:lnTo>
                    <a:pt x="59902" y="132888"/>
                  </a:lnTo>
                  <a:cubicBezTo>
                    <a:pt x="54499" y="138303"/>
                    <a:pt x="51617" y="145163"/>
                    <a:pt x="51617" y="152745"/>
                  </a:cubicBezTo>
                  <a:cubicBezTo>
                    <a:pt x="51617" y="160326"/>
                    <a:pt x="54499" y="167547"/>
                    <a:pt x="59902" y="172963"/>
                  </a:cubicBezTo>
                  <a:lnTo>
                    <a:pt x="110692" y="223508"/>
                  </a:lnTo>
                  <a:cubicBezTo>
                    <a:pt x="121858" y="234700"/>
                    <a:pt x="139509" y="234700"/>
                    <a:pt x="150675" y="223508"/>
                  </a:cubicBezTo>
                  <a:lnTo>
                    <a:pt x="159680" y="214482"/>
                  </a:lnTo>
                  <a:cubicBezTo>
                    <a:pt x="166524" y="207622"/>
                    <a:pt x="177691" y="207622"/>
                    <a:pt x="184535" y="214482"/>
                  </a:cubicBezTo>
                  <a:lnTo>
                    <a:pt x="208309" y="238310"/>
                  </a:lnTo>
                  <a:cubicBezTo>
                    <a:pt x="211551" y="241560"/>
                    <a:pt x="213352" y="245892"/>
                    <a:pt x="213352" y="250947"/>
                  </a:cubicBezTo>
                  <a:cubicBezTo>
                    <a:pt x="213352" y="255640"/>
                    <a:pt x="211551" y="259612"/>
                    <a:pt x="208309" y="263222"/>
                  </a:cubicBezTo>
                  <a:cubicBezTo>
                    <a:pt x="200744" y="270443"/>
                    <a:pt x="191739" y="275858"/>
                    <a:pt x="182013" y="278385"/>
                  </a:cubicBezTo>
                  <a:cubicBezTo>
                    <a:pt x="169406" y="281996"/>
                    <a:pt x="156438" y="283801"/>
                    <a:pt x="143471" y="283801"/>
                  </a:cubicBezTo>
                  <a:cubicBezTo>
                    <a:pt x="105649" y="283801"/>
                    <a:pt x="69268" y="268998"/>
                    <a:pt x="41891" y="241560"/>
                  </a:cubicBezTo>
                  <a:cubicBezTo>
                    <a:pt x="5510" y="205095"/>
                    <a:pt x="-8538" y="151300"/>
                    <a:pt x="5150" y="101477"/>
                  </a:cubicBezTo>
                  <a:cubicBezTo>
                    <a:pt x="7671" y="91368"/>
                    <a:pt x="13435" y="82342"/>
                    <a:pt x="20639" y="75122"/>
                  </a:cubicBezTo>
                  <a:cubicBezTo>
                    <a:pt x="24061" y="71692"/>
                    <a:pt x="28564" y="69977"/>
                    <a:pt x="33067" y="69977"/>
                  </a:cubicBezTo>
                  <a:close/>
                  <a:moveTo>
                    <a:pt x="142230" y="57150"/>
                  </a:moveTo>
                  <a:cubicBezTo>
                    <a:pt x="165024" y="57150"/>
                    <a:pt x="186370" y="66143"/>
                    <a:pt x="202651" y="81971"/>
                  </a:cubicBezTo>
                  <a:cubicBezTo>
                    <a:pt x="235575" y="115066"/>
                    <a:pt x="235575" y="168666"/>
                    <a:pt x="202651" y="201761"/>
                  </a:cubicBezTo>
                  <a:cubicBezTo>
                    <a:pt x="201566" y="202481"/>
                    <a:pt x="200480" y="202840"/>
                    <a:pt x="199757" y="202840"/>
                  </a:cubicBezTo>
                  <a:cubicBezTo>
                    <a:pt x="198671" y="202840"/>
                    <a:pt x="197224" y="202481"/>
                    <a:pt x="196501" y="201761"/>
                  </a:cubicBezTo>
                  <a:cubicBezTo>
                    <a:pt x="194692" y="199962"/>
                    <a:pt x="194692" y="197085"/>
                    <a:pt x="196501" y="195646"/>
                  </a:cubicBezTo>
                  <a:cubicBezTo>
                    <a:pt x="226168" y="165788"/>
                    <a:pt x="226168" y="117584"/>
                    <a:pt x="196501" y="88087"/>
                  </a:cubicBezTo>
                  <a:cubicBezTo>
                    <a:pt x="182028" y="73698"/>
                    <a:pt x="162853" y="65783"/>
                    <a:pt x="142230" y="65783"/>
                  </a:cubicBezTo>
                  <a:cubicBezTo>
                    <a:pt x="121969" y="65783"/>
                    <a:pt x="102794" y="73698"/>
                    <a:pt x="88322" y="88087"/>
                  </a:cubicBezTo>
                  <a:cubicBezTo>
                    <a:pt x="86513" y="89526"/>
                    <a:pt x="83618" y="89526"/>
                    <a:pt x="82171" y="88087"/>
                  </a:cubicBezTo>
                  <a:cubicBezTo>
                    <a:pt x="80362" y="86288"/>
                    <a:pt x="80362" y="83410"/>
                    <a:pt x="82171" y="81971"/>
                  </a:cubicBezTo>
                  <a:cubicBezTo>
                    <a:pt x="98090" y="66143"/>
                    <a:pt x="119798" y="57150"/>
                    <a:pt x="142230" y="57150"/>
                  </a:cubicBezTo>
                  <a:close/>
                  <a:moveTo>
                    <a:pt x="132172" y="0"/>
                  </a:moveTo>
                  <a:lnTo>
                    <a:pt x="152738" y="0"/>
                  </a:lnTo>
                  <a:cubicBezTo>
                    <a:pt x="158871" y="0"/>
                    <a:pt x="163922" y="5048"/>
                    <a:pt x="163922" y="11178"/>
                  </a:cubicBezTo>
                  <a:lnTo>
                    <a:pt x="163922" y="26321"/>
                  </a:lnTo>
                  <a:cubicBezTo>
                    <a:pt x="170056" y="27403"/>
                    <a:pt x="175829" y="28845"/>
                    <a:pt x="181962" y="31009"/>
                  </a:cubicBezTo>
                  <a:lnTo>
                    <a:pt x="189178" y="18028"/>
                  </a:lnTo>
                  <a:cubicBezTo>
                    <a:pt x="190621" y="15504"/>
                    <a:pt x="193147" y="13702"/>
                    <a:pt x="196033" y="12980"/>
                  </a:cubicBezTo>
                  <a:cubicBezTo>
                    <a:pt x="198920" y="12259"/>
                    <a:pt x="202167" y="12620"/>
                    <a:pt x="204692" y="14062"/>
                  </a:cubicBezTo>
                  <a:lnTo>
                    <a:pt x="222371" y="24519"/>
                  </a:lnTo>
                  <a:cubicBezTo>
                    <a:pt x="228144" y="27403"/>
                    <a:pt x="229587" y="34254"/>
                    <a:pt x="226701" y="39662"/>
                  </a:cubicBezTo>
                  <a:lnTo>
                    <a:pt x="219124" y="52643"/>
                  </a:lnTo>
                  <a:cubicBezTo>
                    <a:pt x="224175" y="56609"/>
                    <a:pt x="228144" y="60936"/>
                    <a:pt x="232474" y="65623"/>
                  </a:cubicBezTo>
                  <a:lnTo>
                    <a:pt x="245102" y="58412"/>
                  </a:lnTo>
                  <a:cubicBezTo>
                    <a:pt x="247988" y="56970"/>
                    <a:pt x="250874" y="56249"/>
                    <a:pt x="253761" y="56970"/>
                  </a:cubicBezTo>
                  <a:cubicBezTo>
                    <a:pt x="256647" y="57691"/>
                    <a:pt x="259173" y="59854"/>
                    <a:pt x="260616" y="62378"/>
                  </a:cubicBezTo>
                  <a:lnTo>
                    <a:pt x="271079" y="80407"/>
                  </a:lnTo>
                  <a:cubicBezTo>
                    <a:pt x="273965" y="85455"/>
                    <a:pt x="272161" y="92305"/>
                    <a:pt x="266749" y="95550"/>
                  </a:cubicBezTo>
                  <a:lnTo>
                    <a:pt x="254122" y="103122"/>
                  </a:lnTo>
                  <a:cubicBezTo>
                    <a:pt x="255926" y="108891"/>
                    <a:pt x="257729" y="114661"/>
                    <a:pt x="258812" y="121151"/>
                  </a:cubicBezTo>
                  <a:lnTo>
                    <a:pt x="273605" y="121151"/>
                  </a:lnTo>
                  <a:cubicBezTo>
                    <a:pt x="279738" y="121151"/>
                    <a:pt x="284789" y="125838"/>
                    <a:pt x="284789" y="132328"/>
                  </a:cubicBezTo>
                  <a:lnTo>
                    <a:pt x="284789" y="152881"/>
                  </a:lnTo>
                  <a:cubicBezTo>
                    <a:pt x="284789" y="159010"/>
                    <a:pt x="279738" y="164058"/>
                    <a:pt x="273605" y="164058"/>
                  </a:cubicBezTo>
                  <a:lnTo>
                    <a:pt x="258812" y="164058"/>
                  </a:lnTo>
                  <a:cubicBezTo>
                    <a:pt x="257729" y="170188"/>
                    <a:pt x="255926" y="175957"/>
                    <a:pt x="254122" y="182087"/>
                  </a:cubicBezTo>
                  <a:lnTo>
                    <a:pt x="266749" y="189298"/>
                  </a:lnTo>
                  <a:cubicBezTo>
                    <a:pt x="272161" y="192543"/>
                    <a:pt x="273965" y="199394"/>
                    <a:pt x="271079" y="204803"/>
                  </a:cubicBezTo>
                  <a:lnTo>
                    <a:pt x="260616" y="222470"/>
                  </a:lnTo>
                  <a:cubicBezTo>
                    <a:pt x="259173" y="224994"/>
                    <a:pt x="256647" y="227158"/>
                    <a:pt x="253761" y="227879"/>
                  </a:cubicBezTo>
                  <a:cubicBezTo>
                    <a:pt x="252678" y="228239"/>
                    <a:pt x="251957" y="228239"/>
                    <a:pt x="250874" y="228239"/>
                  </a:cubicBezTo>
                  <a:cubicBezTo>
                    <a:pt x="249070" y="228239"/>
                    <a:pt x="246906" y="227879"/>
                    <a:pt x="245102" y="226797"/>
                  </a:cubicBezTo>
                  <a:lnTo>
                    <a:pt x="232474" y="219225"/>
                  </a:lnTo>
                  <a:cubicBezTo>
                    <a:pt x="230309" y="221389"/>
                    <a:pt x="228144" y="223913"/>
                    <a:pt x="225979" y="226076"/>
                  </a:cubicBezTo>
                  <a:cubicBezTo>
                    <a:pt x="224536" y="227879"/>
                    <a:pt x="221650" y="227879"/>
                    <a:pt x="219846" y="226076"/>
                  </a:cubicBezTo>
                  <a:cubicBezTo>
                    <a:pt x="218403" y="224273"/>
                    <a:pt x="218403" y="221389"/>
                    <a:pt x="219846" y="219946"/>
                  </a:cubicBezTo>
                  <a:cubicBezTo>
                    <a:pt x="222732" y="217062"/>
                    <a:pt x="225619" y="214177"/>
                    <a:pt x="228144" y="210932"/>
                  </a:cubicBezTo>
                  <a:cubicBezTo>
                    <a:pt x="229227" y="209490"/>
                    <a:pt x="231752" y="208769"/>
                    <a:pt x="233556" y="209851"/>
                  </a:cubicBezTo>
                  <a:lnTo>
                    <a:pt x="249792" y="219225"/>
                  </a:lnTo>
                  <a:cubicBezTo>
                    <a:pt x="250514" y="219586"/>
                    <a:pt x="250874" y="219586"/>
                    <a:pt x="251596" y="219586"/>
                  </a:cubicBezTo>
                  <a:cubicBezTo>
                    <a:pt x="252318" y="219586"/>
                    <a:pt x="252678" y="219225"/>
                    <a:pt x="253039" y="218504"/>
                  </a:cubicBezTo>
                  <a:lnTo>
                    <a:pt x="263502" y="200476"/>
                  </a:lnTo>
                  <a:cubicBezTo>
                    <a:pt x="264224" y="199033"/>
                    <a:pt x="263863" y="197591"/>
                    <a:pt x="262420" y="196870"/>
                  </a:cubicBezTo>
                  <a:lnTo>
                    <a:pt x="246545" y="187856"/>
                  </a:lnTo>
                  <a:cubicBezTo>
                    <a:pt x="244741" y="186414"/>
                    <a:pt x="243658" y="184250"/>
                    <a:pt x="244741" y="182087"/>
                  </a:cubicBezTo>
                  <a:cubicBezTo>
                    <a:pt x="247627" y="174875"/>
                    <a:pt x="249792" y="166943"/>
                    <a:pt x="250874" y="159010"/>
                  </a:cubicBezTo>
                  <a:cubicBezTo>
                    <a:pt x="251235" y="156847"/>
                    <a:pt x="252678" y="155405"/>
                    <a:pt x="255204" y="155405"/>
                  </a:cubicBezTo>
                  <a:lnTo>
                    <a:pt x="273605" y="155405"/>
                  </a:lnTo>
                  <a:cubicBezTo>
                    <a:pt x="275048" y="155405"/>
                    <a:pt x="276130" y="154323"/>
                    <a:pt x="276130" y="152881"/>
                  </a:cubicBezTo>
                  <a:lnTo>
                    <a:pt x="276130" y="132328"/>
                  </a:lnTo>
                  <a:cubicBezTo>
                    <a:pt x="276130" y="130526"/>
                    <a:pt x="275048" y="129444"/>
                    <a:pt x="273605" y="129444"/>
                  </a:cubicBezTo>
                  <a:lnTo>
                    <a:pt x="255204" y="129444"/>
                  </a:lnTo>
                  <a:cubicBezTo>
                    <a:pt x="252678" y="129444"/>
                    <a:pt x="251235" y="128002"/>
                    <a:pt x="250874" y="125838"/>
                  </a:cubicBezTo>
                  <a:cubicBezTo>
                    <a:pt x="249792" y="117906"/>
                    <a:pt x="247627" y="110334"/>
                    <a:pt x="244741" y="102762"/>
                  </a:cubicBezTo>
                  <a:cubicBezTo>
                    <a:pt x="243658" y="100598"/>
                    <a:pt x="244741" y="98435"/>
                    <a:pt x="246545" y="97353"/>
                  </a:cubicBezTo>
                  <a:lnTo>
                    <a:pt x="262420" y="88339"/>
                  </a:lnTo>
                  <a:cubicBezTo>
                    <a:pt x="263863" y="87257"/>
                    <a:pt x="264224" y="85815"/>
                    <a:pt x="263502" y="84733"/>
                  </a:cubicBezTo>
                  <a:lnTo>
                    <a:pt x="253039" y="66705"/>
                  </a:lnTo>
                  <a:cubicBezTo>
                    <a:pt x="252678" y="66344"/>
                    <a:pt x="252318" y="65623"/>
                    <a:pt x="251596" y="65623"/>
                  </a:cubicBezTo>
                  <a:cubicBezTo>
                    <a:pt x="250874" y="65263"/>
                    <a:pt x="250514" y="65263"/>
                    <a:pt x="249792" y="65623"/>
                  </a:cubicBezTo>
                  <a:lnTo>
                    <a:pt x="233556" y="74998"/>
                  </a:lnTo>
                  <a:cubicBezTo>
                    <a:pt x="231752" y="76080"/>
                    <a:pt x="229227" y="75719"/>
                    <a:pt x="228144" y="73916"/>
                  </a:cubicBezTo>
                  <a:cubicBezTo>
                    <a:pt x="223093" y="67426"/>
                    <a:pt x="217320" y="62018"/>
                    <a:pt x="210826" y="56970"/>
                  </a:cubicBezTo>
                  <a:cubicBezTo>
                    <a:pt x="209383" y="55888"/>
                    <a:pt x="208661" y="53364"/>
                    <a:pt x="210104" y="51561"/>
                  </a:cubicBezTo>
                  <a:lnTo>
                    <a:pt x="219124" y="35336"/>
                  </a:lnTo>
                  <a:cubicBezTo>
                    <a:pt x="219846" y="34254"/>
                    <a:pt x="219485" y="32451"/>
                    <a:pt x="218403" y="31730"/>
                  </a:cubicBezTo>
                  <a:lnTo>
                    <a:pt x="200363" y="21273"/>
                  </a:lnTo>
                  <a:cubicBezTo>
                    <a:pt x="199641" y="20913"/>
                    <a:pt x="198920" y="20913"/>
                    <a:pt x="198559" y="21273"/>
                  </a:cubicBezTo>
                  <a:cubicBezTo>
                    <a:pt x="197837" y="21273"/>
                    <a:pt x="197116" y="21995"/>
                    <a:pt x="196755" y="22716"/>
                  </a:cubicBezTo>
                  <a:lnTo>
                    <a:pt x="187735" y="38581"/>
                  </a:lnTo>
                  <a:cubicBezTo>
                    <a:pt x="186653" y="40384"/>
                    <a:pt x="184127" y="41105"/>
                    <a:pt x="182323" y="40384"/>
                  </a:cubicBezTo>
                  <a:cubicBezTo>
                    <a:pt x="174746" y="37499"/>
                    <a:pt x="166809" y="35336"/>
                    <a:pt x="158871" y="34254"/>
                  </a:cubicBezTo>
                  <a:cubicBezTo>
                    <a:pt x="156707" y="33893"/>
                    <a:pt x="155263" y="32091"/>
                    <a:pt x="155263" y="29927"/>
                  </a:cubicBezTo>
                  <a:lnTo>
                    <a:pt x="155263" y="11178"/>
                  </a:lnTo>
                  <a:cubicBezTo>
                    <a:pt x="155263" y="9735"/>
                    <a:pt x="154181" y="8654"/>
                    <a:pt x="152738" y="8654"/>
                  </a:cubicBezTo>
                  <a:lnTo>
                    <a:pt x="132172" y="8654"/>
                  </a:lnTo>
                  <a:cubicBezTo>
                    <a:pt x="130729" y="8654"/>
                    <a:pt x="129647" y="9735"/>
                    <a:pt x="129647" y="11178"/>
                  </a:cubicBezTo>
                  <a:lnTo>
                    <a:pt x="129647" y="29927"/>
                  </a:lnTo>
                  <a:cubicBezTo>
                    <a:pt x="129647" y="32091"/>
                    <a:pt x="127843" y="33893"/>
                    <a:pt x="125678" y="34254"/>
                  </a:cubicBezTo>
                  <a:cubicBezTo>
                    <a:pt x="117741" y="35336"/>
                    <a:pt x="110164" y="37499"/>
                    <a:pt x="102587" y="40384"/>
                  </a:cubicBezTo>
                  <a:cubicBezTo>
                    <a:pt x="100783" y="41105"/>
                    <a:pt x="98258" y="40384"/>
                    <a:pt x="97536" y="38581"/>
                  </a:cubicBezTo>
                  <a:lnTo>
                    <a:pt x="87794" y="22716"/>
                  </a:lnTo>
                  <a:cubicBezTo>
                    <a:pt x="87434" y="21273"/>
                    <a:pt x="85630" y="20913"/>
                    <a:pt x="84186" y="21273"/>
                  </a:cubicBezTo>
                  <a:lnTo>
                    <a:pt x="66507" y="31730"/>
                  </a:lnTo>
                  <a:cubicBezTo>
                    <a:pt x="65425" y="32451"/>
                    <a:pt x="65064" y="34254"/>
                    <a:pt x="65425" y="35336"/>
                  </a:cubicBezTo>
                  <a:lnTo>
                    <a:pt x="74806" y="51561"/>
                  </a:lnTo>
                  <a:cubicBezTo>
                    <a:pt x="75888" y="53364"/>
                    <a:pt x="75527" y="55888"/>
                    <a:pt x="73723" y="56970"/>
                  </a:cubicBezTo>
                  <a:cubicBezTo>
                    <a:pt x="70476" y="59494"/>
                    <a:pt x="67590" y="62018"/>
                    <a:pt x="65064" y="64902"/>
                  </a:cubicBezTo>
                  <a:cubicBezTo>
                    <a:pt x="63260" y="66705"/>
                    <a:pt x="60374" y="66705"/>
                    <a:pt x="58570" y="64902"/>
                  </a:cubicBezTo>
                  <a:cubicBezTo>
                    <a:pt x="57127" y="63460"/>
                    <a:pt x="57127" y="60575"/>
                    <a:pt x="58570" y="59133"/>
                  </a:cubicBezTo>
                  <a:cubicBezTo>
                    <a:pt x="60735" y="56970"/>
                    <a:pt x="63260" y="54806"/>
                    <a:pt x="65425" y="52643"/>
                  </a:cubicBezTo>
                  <a:lnTo>
                    <a:pt x="58209" y="39662"/>
                  </a:lnTo>
                  <a:cubicBezTo>
                    <a:pt x="54962" y="34254"/>
                    <a:pt x="56766" y="27403"/>
                    <a:pt x="62178" y="24519"/>
                  </a:cubicBezTo>
                  <a:lnTo>
                    <a:pt x="80218" y="14062"/>
                  </a:lnTo>
                  <a:cubicBezTo>
                    <a:pt x="85630" y="10817"/>
                    <a:pt x="92485" y="12620"/>
                    <a:pt x="95371" y="18028"/>
                  </a:cubicBezTo>
                  <a:lnTo>
                    <a:pt x="102948" y="31009"/>
                  </a:lnTo>
                  <a:cubicBezTo>
                    <a:pt x="108721" y="28845"/>
                    <a:pt x="114854" y="27403"/>
                    <a:pt x="120627" y="26321"/>
                  </a:cubicBezTo>
                  <a:lnTo>
                    <a:pt x="120627" y="11178"/>
                  </a:lnTo>
                  <a:cubicBezTo>
                    <a:pt x="120627" y="5048"/>
                    <a:pt x="126039" y="0"/>
                    <a:pt x="132172" y="0"/>
                  </a:cubicBezTo>
                  <a:close/>
                </a:path>
              </a:pathLst>
            </a:custGeom>
            <a:solidFill>
              <a:srgbClr val="002060"/>
            </a:solidFill>
            <a:ln>
              <a:noFill/>
            </a:ln>
            <a:effectLst/>
          </p:spPr>
          <p:txBody>
            <a:bodyPr anchor="ctr"/>
            <a:lstStyle/>
            <a:p>
              <a:endParaRPr lang="en-US">
                <a:latin typeface="Work Sans Light" pitchFamily="2" charset="77"/>
              </a:endParaRPr>
            </a:p>
          </p:txBody>
        </p:sp>
        <p:sp>
          <p:nvSpPr>
            <p:cNvPr id="14" name="Freeform 336">
              <a:extLst>
                <a:ext uri="{FF2B5EF4-FFF2-40B4-BE49-F238E27FC236}">
                  <a16:creationId xmlns:a16="http://schemas.microsoft.com/office/drawing/2014/main" id="{002CCAB2-92C0-628A-0A17-80ED4EA2E4A4}"/>
                </a:ext>
              </a:extLst>
            </p:cNvPr>
            <p:cNvSpPr>
              <a:spLocks noChangeAspect="1" noChangeArrowheads="1"/>
            </p:cNvSpPr>
            <p:nvPr/>
          </p:nvSpPr>
          <p:spPr bwMode="auto">
            <a:xfrm>
              <a:off x="3044562" y="5692913"/>
              <a:ext cx="212489" cy="195869"/>
            </a:xfrm>
            <a:custGeom>
              <a:avLst/>
              <a:gdLst>
                <a:gd name="T0" fmla="*/ 2147483646 w 791"/>
                <a:gd name="T1" fmla="*/ 2147483646 h 727"/>
                <a:gd name="T2" fmla="*/ 2147483646 w 791"/>
                <a:gd name="T3" fmla="*/ 2147483646 h 727"/>
                <a:gd name="T4" fmla="*/ 2147483646 w 791"/>
                <a:gd name="T5" fmla="*/ 2147483646 h 727"/>
                <a:gd name="T6" fmla="*/ 2147483646 w 791"/>
                <a:gd name="T7" fmla="*/ 2147483646 h 727"/>
                <a:gd name="T8" fmla="*/ 2147483646 w 791"/>
                <a:gd name="T9" fmla="*/ 2147483646 h 727"/>
                <a:gd name="T10" fmla="*/ 2147483646 w 791"/>
                <a:gd name="T11" fmla="*/ 2147483646 h 727"/>
                <a:gd name="T12" fmla="*/ 2147483646 w 791"/>
                <a:gd name="T13" fmla="*/ 2147483646 h 727"/>
                <a:gd name="T14" fmla="*/ 2147483646 w 791"/>
                <a:gd name="T15" fmla="*/ 2147483646 h 727"/>
                <a:gd name="T16" fmla="*/ 2147483646 w 791"/>
                <a:gd name="T17" fmla="*/ 2147483646 h 727"/>
                <a:gd name="T18" fmla="*/ 2147483646 w 791"/>
                <a:gd name="T19" fmla="*/ 2147483646 h 727"/>
                <a:gd name="T20" fmla="*/ 2147483646 w 791"/>
                <a:gd name="T21" fmla="*/ 2147483646 h 727"/>
                <a:gd name="T22" fmla="*/ 2147483646 w 791"/>
                <a:gd name="T23" fmla="*/ 2147483646 h 727"/>
                <a:gd name="T24" fmla="*/ 2147483646 w 791"/>
                <a:gd name="T25" fmla="*/ 2147483646 h 727"/>
                <a:gd name="T26" fmla="*/ 2147483646 w 791"/>
                <a:gd name="T27" fmla="*/ 2147483646 h 727"/>
                <a:gd name="T28" fmla="*/ 2147483646 w 791"/>
                <a:gd name="T29" fmla="*/ 2147483646 h 727"/>
                <a:gd name="T30" fmla="*/ 2147483646 w 791"/>
                <a:gd name="T31" fmla="*/ 2147483646 h 727"/>
                <a:gd name="T32" fmla="*/ 2147483646 w 791"/>
                <a:gd name="T33" fmla="*/ 2147483646 h 727"/>
                <a:gd name="T34" fmla="*/ 2147483646 w 791"/>
                <a:gd name="T35" fmla="*/ 2147483646 h 727"/>
                <a:gd name="T36" fmla="*/ 2147483646 w 791"/>
                <a:gd name="T37" fmla="*/ 2147483646 h 727"/>
                <a:gd name="T38" fmla="*/ 2147483646 w 791"/>
                <a:gd name="T39" fmla="*/ 2147483646 h 727"/>
                <a:gd name="T40" fmla="*/ 2147483646 w 791"/>
                <a:gd name="T41" fmla="*/ 2147483646 h 727"/>
                <a:gd name="T42" fmla="*/ 2147483646 w 791"/>
                <a:gd name="T43" fmla="*/ 2147483646 h 727"/>
                <a:gd name="T44" fmla="*/ 2147483646 w 791"/>
                <a:gd name="T45" fmla="*/ 2147483646 h 727"/>
                <a:gd name="T46" fmla="*/ 2147483646 w 791"/>
                <a:gd name="T47" fmla="*/ 2147483646 h 727"/>
                <a:gd name="T48" fmla="*/ 2147483646 w 791"/>
                <a:gd name="T49" fmla="*/ 2147483646 h 727"/>
                <a:gd name="T50" fmla="*/ 2147483646 w 791"/>
                <a:gd name="T51" fmla="*/ 2147483646 h 727"/>
                <a:gd name="T52" fmla="*/ 2147483646 w 791"/>
                <a:gd name="T53" fmla="*/ 0 h 727"/>
                <a:gd name="T54" fmla="*/ 2147483646 w 791"/>
                <a:gd name="T55" fmla="*/ 2147483646 h 727"/>
                <a:gd name="T56" fmla="*/ 2147483646 w 791"/>
                <a:gd name="T57" fmla="*/ 2147483646 h 727"/>
                <a:gd name="T58" fmla="*/ 2147483646 w 791"/>
                <a:gd name="T59" fmla="*/ 2147483646 h 727"/>
                <a:gd name="T60" fmla="*/ 2147483646 w 791"/>
                <a:gd name="T61" fmla="*/ 2147483646 h 727"/>
                <a:gd name="T62" fmla="*/ 2147483646 w 791"/>
                <a:gd name="T63" fmla="*/ 2147483646 h 727"/>
                <a:gd name="T64" fmla="*/ 2147483646 w 791"/>
                <a:gd name="T65" fmla="*/ 2147483646 h 727"/>
                <a:gd name="T66" fmla="*/ 2147483646 w 791"/>
                <a:gd name="T67" fmla="*/ 2147483646 h 727"/>
                <a:gd name="T68" fmla="*/ 2147483646 w 791"/>
                <a:gd name="T69" fmla="*/ 2147483646 h 727"/>
                <a:gd name="T70" fmla="*/ 2147483646 w 791"/>
                <a:gd name="T71" fmla="*/ 2147483646 h 727"/>
                <a:gd name="T72" fmla="*/ 2147483646 w 791"/>
                <a:gd name="T73" fmla="*/ 2147483646 h 727"/>
                <a:gd name="T74" fmla="*/ 2147483646 w 791"/>
                <a:gd name="T75" fmla="*/ 2147483646 h 727"/>
                <a:gd name="T76" fmla="*/ 2147483646 w 791"/>
                <a:gd name="T77" fmla="*/ 2147483646 h 727"/>
                <a:gd name="T78" fmla="*/ 2147483646 w 791"/>
                <a:gd name="T79" fmla="*/ 2147483646 h 727"/>
                <a:gd name="T80" fmla="*/ 2147483646 w 791"/>
                <a:gd name="T81" fmla="*/ 2147483646 h 727"/>
                <a:gd name="T82" fmla="*/ 0 w 791"/>
                <a:gd name="T83" fmla="*/ 2147483646 h 727"/>
                <a:gd name="T84" fmla="*/ 2147483646 w 791"/>
                <a:gd name="T85" fmla="*/ 2147483646 h 727"/>
                <a:gd name="T86" fmla="*/ 2147483646 w 791"/>
                <a:gd name="T87" fmla="*/ 2147483646 h 727"/>
                <a:gd name="T88" fmla="*/ 2147483646 w 791"/>
                <a:gd name="T89" fmla="*/ 2147483646 h 72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91" h="727">
                  <a:moveTo>
                    <a:pt x="766" y="204"/>
                  </a:moveTo>
                  <a:lnTo>
                    <a:pt x="465" y="204"/>
                  </a:lnTo>
                  <a:cubicBezTo>
                    <a:pt x="463" y="204"/>
                    <a:pt x="460" y="205"/>
                    <a:pt x="458" y="206"/>
                  </a:cubicBezTo>
                  <a:lnTo>
                    <a:pt x="375" y="278"/>
                  </a:lnTo>
                  <a:lnTo>
                    <a:pt x="375" y="24"/>
                  </a:lnTo>
                  <a:lnTo>
                    <a:pt x="766" y="24"/>
                  </a:lnTo>
                  <a:lnTo>
                    <a:pt x="766" y="204"/>
                  </a:lnTo>
                  <a:close/>
                  <a:moveTo>
                    <a:pt x="702" y="351"/>
                  </a:moveTo>
                  <a:lnTo>
                    <a:pt x="563" y="351"/>
                  </a:lnTo>
                  <a:cubicBezTo>
                    <a:pt x="561" y="307"/>
                    <a:pt x="550" y="266"/>
                    <a:pt x="535" y="227"/>
                  </a:cubicBezTo>
                  <a:lnTo>
                    <a:pt x="673" y="227"/>
                  </a:lnTo>
                  <a:cubicBezTo>
                    <a:pt x="690" y="266"/>
                    <a:pt x="700" y="307"/>
                    <a:pt x="702" y="351"/>
                  </a:cubicBezTo>
                  <a:close/>
                  <a:moveTo>
                    <a:pt x="625" y="578"/>
                  </a:moveTo>
                  <a:lnTo>
                    <a:pt x="625" y="578"/>
                  </a:lnTo>
                  <a:cubicBezTo>
                    <a:pt x="595" y="555"/>
                    <a:pt x="561" y="537"/>
                    <a:pt x="525" y="522"/>
                  </a:cubicBezTo>
                  <a:cubicBezTo>
                    <a:pt x="546" y="478"/>
                    <a:pt x="561" y="428"/>
                    <a:pt x="563" y="375"/>
                  </a:cubicBezTo>
                  <a:lnTo>
                    <a:pt x="702" y="375"/>
                  </a:lnTo>
                  <a:cubicBezTo>
                    <a:pt x="699" y="452"/>
                    <a:pt x="671" y="522"/>
                    <a:pt x="625" y="578"/>
                  </a:cubicBezTo>
                  <a:close/>
                  <a:moveTo>
                    <a:pt x="396" y="700"/>
                  </a:moveTo>
                  <a:lnTo>
                    <a:pt x="396" y="700"/>
                  </a:lnTo>
                  <a:cubicBezTo>
                    <a:pt x="425" y="671"/>
                    <a:pt x="477" y="616"/>
                    <a:pt x="514" y="544"/>
                  </a:cubicBezTo>
                  <a:cubicBezTo>
                    <a:pt x="548" y="557"/>
                    <a:pt x="581" y="574"/>
                    <a:pt x="609" y="595"/>
                  </a:cubicBezTo>
                  <a:cubicBezTo>
                    <a:pt x="555" y="653"/>
                    <a:pt x="480" y="693"/>
                    <a:pt x="396" y="700"/>
                  </a:cubicBezTo>
                  <a:close/>
                  <a:moveTo>
                    <a:pt x="375" y="687"/>
                  </a:moveTo>
                  <a:lnTo>
                    <a:pt x="375" y="516"/>
                  </a:lnTo>
                  <a:cubicBezTo>
                    <a:pt x="414" y="517"/>
                    <a:pt x="453" y="523"/>
                    <a:pt x="491" y="536"/>
                  </a:cubicBezTo>
                  <a:cubicBezTo>
                    <a:pt x="453" y="606"/>
                    <a:pt x="403" y="660"/>
                    <a:pt x="375" y="687"/>
                  </a:cubicBezTo>
                  <a:close/>
                  <a:moveTo>
                    <a:pt x="375" y="375"/>
                  </a:moveTo>
                  <a:lnTo>
                    <a:pt x="538" y="375"/>
                  </a:lnTo>
                  <a:cubicBezTo>
                    <a:pt x="537" y="425"/>
                    <a:pt x="522" y="472"/>
                    <a:pt x="502" y="514"/>
                  </a:cubicBezTo>
                  <a:cubicBezTo>
                    <a:pt x="461" y="501"/>
                    <a:pt x="418" y="493"/>
                    <a:pt x="375" y="492"/>
                  </a:cubicBezTo>
                  <a:lnTo>
                    <a:pt x="375" y="375"/>
                  </a:lnTo>
                  <a:close/>
                  <a:moveTo>
                    <a:pt x="351" y="492"/>
                  </a:moveTo>
                  <a:lnTo>
                    <a:pt x="351" y="492"/>
                  </a:lnTo>
                  <a:cubicBezTo>
                    <a:pt x="308" y="493"/>
                    <a:pt x="265" y="501"/>
                    <a:pt x="224" y="514"/>
                  </a:cubicBezTo>
                  <a:cubicBezTo>
                    <a:pt x="204" y="472"/>
                    <a:pt x="190" y="425"/>
                    <a:pt x="188" y="375"/>
                  </a:cubicBezTo>
                  <a:lnTo>
                    <a:pt x="351" y="375"/>
                  </a:lnTo>
                  <a:lnTo>
                    <a:pt x="351" y="492"/>
                  </a:lnTo>
                  <a:close/>
                  <a:moveTo>
                    <a:pt x="351" y="687"/>
                  </a:moveTo>
                  <a:lnTo>
                    <a:pt x="351" y="687"/>
                  </a:lnTo>
                  <a:cubicBezTo>
                    <a:pt x="323" y="660"/>
                    <a:pt x="273" y="606"/>
                    <a:pt x="235" y="536"/>
                  </a:cubicBezTo>
                  <a:cubicBezTo>
                    <a:pt x="272" y="523"/>
                    <a:pt x="312" y="517"/>
                    <a:pt x="351" y="516"/>
                  </a:cubicBezTo>
                  <a:lnTo>
                    <a:pt x="351" y="687"/>
                  </a:lnTo>
                  <a:close/>
                  <a:moveTo>
                    <a:pt x="117" y="595"/>
                  </a:moveTo>
                  <a:lnTo>
                    <a:pt x="117" y="595"/>
                  </a:lnTo>
                  <a:cubicBezTo>
                    <a:pt x="145" y="574"/>
                    <a:pt x="178" y="557"/>
                    <a:pt x="212" y="544"/>
                  </a:cubicBezTo>
                  <a:cubicBezTo>
                    <a:pt x="250" y="616"/>
                    <a:pt x="301" y="671"/>
                    <a:pt x="331" y="700"/>
                  </a:cubicBezTo>
                  <a:cubicBezTo>
                    <a:pt x="246" y="693"/>
                    <a:pt x="171" y="653"/>
                    <a:pt x="117" y="595"/>
                  </a:cubicBezTo>
                  <a:close/>
                  <a:moveTo>
                    <a:pt x="101" y="578"/>
                  </a:moveTo>
                  <a:lnTo>
                    <a:pt x="101" y="578"/>
                  </a:lnTo>
                  <a:cubicBezTo>
                    <a:pt x="55" y="522"/>
                    <a:pt x="27" y="452"/>
                    <a:pt x="24" y="375"/>
                  </a:cubicBezTo>
                  <a:lnTo>
                    <a:pt x="163" y="375"/>
                  </a:lnTo>
                  <a:cubicBezTo>
                    <a:pt x="165" y="428"/>
                    <a:pt x="180" y="478"/>
                    <a:pt x="201" y="522"/>
                  </a:cubicBezTo>
                  <a:cubicBezTo>
                    <a:pt x="165" y="537"/>
                    <a:pt x="131" y="555"/>
                    <a:pt x="101" y="578"/>
                  </a:cubicBezTo>
                  <a:close/>
                  <a:moveTo>
                    <a:pt x="100" y="149"/>
                  </a:moveTo>
                  <a:lnTo>
                    <a:pt x="100" y="149"/>
                  </a:lnTo>
                  <a:cubicBezTo>
                    <a:pt x="131" y="171"/>
                    <a:pt x="165" y="190"/>
                    <a:pt x="201" y="204"/>
                  </a:cubicBezTo>
                  <a:cubicBezTo>
                    <a:pt x="181" y="249"/>
                    <a:pt x="165" y="298"/>
                    <a:pt x="163" y="351"/>
                  </a:cubicBezTo>
                  <a:lnTo>
                    <a:pt x="24" y="351"/>
                  </a:lnTo>
                  <a:cubicBezTo>
                    <a:pt x="27" y="275"/>
                    <a:pt x="55" y="205"/>
                    <a:pt x="100" y="149"/>
                  </a:cubicBezTo>
                  <a:close/>
                  <a:moveTo>
                    <a:pt x="778" y="0"/>
                  </a:moveTo>
                  <a:lnTo>
                    <a:pt x="363" y="0"/>
                  </a:lnTo>
                  <a:cubicBezTo>
                    <a:pt x="356" y="0"/>
                    <a:pt x="351" y="5"/>
                    <a:pt x="351" y="12"/>
                  </a:cubicBezTo>
                  <a:lnTo>
                    <a:pt x="351" y="305"/>
                  </a:lnTo>
                  <a:cubicBezTo>
                    <a:pt x="351" y="309"/>
                    <a:pt x="354" y="313"/>
                    <a:pt x="358" y="316"/>
                  </a:cubicBezTo>
                  <a:cubicBezTo>
                    <a:pt x="360" y="316"/>
                    <a:pt x="362" y="317"/>
                    <a:pt x="363" y="317"/>
                  </a:cubicBezTo>
                  <a:cubicBezTo>
                    <a:pt x="366" y="317"/>
                    <a:pt x="369" y="316"/>
                    <a:pt x="371" y="314"/>
                  </a:cubicBezTo>
                  <a:lnTo>
                    <a:pt x="470" y="227"/>
                  </a:lnTo>
                  <a:lnTo>
                    <a:pt x="508" y="227"/>
                  </a:lnTo>
                  <a:cubicBezTo>
                    <a:pt x="525" y="266"/>
                    <a:pt x="537" y="307"/>
                    <a:pt x="539" y="351"/>
                  </a:cubicBezTo>
                  <a:lnTo>
                    <a:pt x="188" y="351"/>
                  </a:lnTo>
                  <a:cubicBezTo>
                    <a:pt x="190" y="302"/>
                    <a:pt x="204" y="255"/>
                    <a:pt x="224" y="212"/>
                  </a:cubicBezTo>
                  <a:cubicBezTo>
                    <a:pt x="253" y="222"/>
                    <a:pt x="284" y="229"/>
                    <a:pt x="315" y="232"/>
                  </a:cubicBezTo>
                  <a:lnTo>
                    <a:pt x="316" y="232"/>
                  </a:lnTo>
                  <a:cubicBezTo>
                    <a:pt x="322" y="232"/>
                    <a:pt x="327" y="227"/>
                    <a:pt x="328" y="222"/>
                  </a:cubicBezTo>
                  <a:cubicBezTo>
                    <a:pt x="329" y="215"/>
                    <a:pt x="324" y="209"/>
                    <a:pt x="317" y="209"/>
                  </a:cubicBezTo>
                  <a:cubicBezTo>
                    <a:pt x="289" y="205"/>
                    <a:pt x="262" y="199"/>
                    <a:pt x="235" y="191"/>
                  </a:cubicBezTo>
                  <a:cubicBezTo>
                    <a:pt x="263" y="138"/>
                    <a:pt x="299" y="94"/>
                    <a:pt x="326" y="65"/>
                  </a:cubicBezTo>
                  <a:cubicBezTo>
                    <a:pt x="331" y="60"/>
                    <a:pt x="331" y="52"/>
                    <a:pt x="326" y="48"/>
                  </a:cubicBezTo>
                  <a:cubicBezTo>
                    <a:pt x="321" y="43"/>
                    <a:pt x="313" y="44"/>
                    <a:pt x="309" y="48"/>
                  </a:cubicBezTo>
                  <a:cubicBezTo>
                    <a:pt x="281" y="79"/>
                    <a:pt x="242" y="125"/>
                    <a:pt x="212" y="183"/>
                  </a:cubicBezTo>
                  <a:cubicBezTo>
                    <a:pt x="178" y="169"/>
                    <a:pt x="145" y="152"/>
                    <a:pt x="116" y="131"/>
                  </a:cubicBezTo>
                  <a:cubicBezTo>
                    <a:pt x="160" y="84"/>
                    <a:pt x="216" y="50"/>
                    <a:pt x="281" y="34"/>
                  </a:cubicBezTo>
                  <a:cubicBezTo>
                    <a:pt x="288" y="33"/>
                    <a:pt x="292" y="26"/>
                    <a:pt x="290" y="20"/>
                  </a:cubicBezTo>
                  <a:cubicBezTo>
                    <a:pt x="288" y="13"/>
                    <a:pt x="282" y="9"/>
                    <a:pt x="275" y="11"/>
                  </a:cubicBezTo>
                  <a:cubicBezTo>
                    <a:pt x="113" y="51"/>
                    <a:pt x="0" y="196"/>
                    <a:pt x="0" y="363"/>
                  </a:cubicBezTo>
                  <a:cubicBezTo>
                    <a:pt x="0" y="563"/>
                    <a:pt x="163" y="726"/>
                    <a:pt x="363" y="726"/>
                  </a:cubicBezTo>
                  <a:cubicBezTo>
                    <a:pt x="563" y="726"/>
                    <a:pt x="726" y="563"/>
                    <a:pt x="726" y="363"/>
                  </a:cubicBezTo>
                  <a:cubicBezTo>
                    <a:pt x="726" y="315"/>
                    <a:pt x="716" y="269"/>
                    <a:pt x="699" y="227"/>
                  </a:cubicBezTo>
                  <a:lnTo>
                    <a:pt x="778" y="227"/>
                  </a:lnTo>
                  <a:cubicBezTo>
                    <a:pt x="784" y="227"/>
                    <a:pt x="790" y="222"/>
                    <a:pt x="790" y="216"/>
                  </a:cubicBezTo>
                  <a:lnTo>
                    <a:pt x="790" y="12"/>
                  </a:lnTo>
                  <a:cubicBezTo>
                    <a:pt x="790" y="5"/>
                    <a:pt x="784" y="0"/>
                    <a:pt x="778" y="0"/>
                  </a:cubicBezTo>
                  <a:close/>
                </a:path>
              </a:pathLst>
            </a:custGeom>
            <a:solidFill>
              <a:srgbClr val="002060"/>
            </a:solidFill>
            <a:ln>
              <a:noFill/>
            </a:ln>
            <a:effectLst/>
          </p:spPr>
          <p:txBody>
            <a:bodyPr wrap="none" anchor="ctr"/>
            <a:lstStyle/>
            <a:p>
              <a:endParaRPr lang="en-US">
                <a:latin typeface="Work Sans Light" pitchFamily="2" charset="77"/>
              </a:endParaRPr>
            </a:p>
          </p:txBody>
        </p:sp>
      </p:grpSp>
    </p:spTree>
    <p:extLst>
      <p:ext uri="{BB962C8B-B14F-4D97-AF65-F5344CB8AC3E}">
        <p14:creationId xmlns:p14="http://schemas.microsoft.com/office/powerpoint/2010/main" val="369613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7B0AF6-6418-9BEC-26D5-237CA9D173C4}"/>
              </a:ext>
            </a:extLst>
          </p:cNvPr>
          <p:cNvSpPr txBox="1"/>
          <p:nvPr/>
        </p:nvSpPr>
        <p:spPr>
          <a:xfrm>
            <a:off x="1538868" y="245327"/>
            <a:ext cx="7716644" cy="553998"/>
          </a:xfrm>
          <a:prstGeom prst="rect">
            <a:avLst/>
          </a:prstGeom>
          <a:noFill/>
        </p:spPr>
        <p:txBody>
          <a:bodyPr wrap="square" rtlCol="0">
            <a:spAutoFit/>
          </a:bodyPr>
          <a:lstStyle/>
          <a:p>
            <a:r>
              <a:rPr lang="lv-LV" sz="3000" b="1">
                <a:latin typeface="Poppins" panose="00000500000000000000" pitchFamily="2" charset="-70"/>
                <a:cs typeface="Poppins" panose="00000500000000000000" pitchFamily="2" charset="-70"/>
              </a:rPr>
              <a:t>2.2.3.3.pasākuma mērķis</a:t>
            </a:r>
          </a:p>
        </p:txBody>
      </p:sp>
      <p:pic>
        <p:nvPicPr>
          <p:cNvPr id="5" name="Picture 4">
            <a:extLst>
              <a:ext uri="{FF2B5EF4-FFF2-40B4-BE49-F238E27FC236}">
                <a16:creationId xmlns:a16="http://schemas.microsoft.com/office/drawing/2014/main" id="{AEC2DB46-2EB6-99BF-097B-6B5826B2D52C}"/>
              </a:ext>
            </a:extLst>
          </p:cNvPr>
          <p:cNvPicPr>
            <a:picLocks noChangeAspect="1"/>
          </p:cNvPicPr>
          <p:nvPr/>
        </p:nvPicPr>
        <p:blipFill>
          <a:blip r:embed="rId3"/>
          <a:stretch>
            <a:fillRect/>
          </a:stretch>
        </p:blipFill>
        <p:spPr>
          <a:xfrm>
            <a:off x="1653922" y="799324"/>
            <a:ext cx="4769180" cy="442741"/>
          </a:xfrm>
          <a:prstGeom prst="rect">
            <a:avLst/>
          </a:prstGeom>
        </p:spPr>
      </p:pic>
      <p:pic>
        <p:nvPicPr>
          <p:cNvPr id="6" name="Picture 5">
            <a:extLst>
              <a:ext uri="{FF2B5EF4-FFF2-40B4-BE49-F238E27FC236}">
                <a16:creationId xmlns:a16="http://schemas.microsoft.com/office/drawing/2014/main" id="{35BDF14C-F77D-589E-535C-E74FCB6D9574}"/>
              </a:ext>
            </a:extLst>
          </p:cNvPr>
          <p:cNvPicPr>
            <a:picLocks noChangeAspect="1"/>
          </p:cNvPicPr>
          <p:nvPr/>
        </p:nvPicPr>
        <p:blipFill>
          <a:blip r:embed="rId4"/>
          <a:stretch>
            <a:fillRect/>
          </a:stretch>
        </p:blipFill>
        <p:spPr>
          <a:xfrm>
            <a:off x="4436717" y="1434830"/>
            <a:ext cx="3249918" cy="4846740"/>
          </a:xfrm>
          <a:prstGeom prst="rect">
            <a:avLst/>
          </a:prstGeom>
        </p:spPr>
      </p:pic>
      <p:sp>
        <p:nvSpPr>
          <p:cNvPr id="9" name="TextBox 8">
            <a:extLst>
              <a:ext uri="{FF2B5EF4-FFF2-40B4-BE49-F238E27FC236}">
                <a16:creationId xmlns:a16="http://schemas.microsoft.com/office/drawing/2014/main" id="{196F2F54-11A3-F73C-0EDC-CBA6E11BAD1A}"/>
              </a:ext>
            </a:extLst>
          </p:cNvPr>
          <p:cNvSpPr txBox="1"/>
          <p:nvPr/>
        </p:nvSpPr>
        <p:spPr>
          <a:xfrm>
            <a:off x="7823165" y="2608335"/>
            <a:ext cx="3425321" cy="2677656"/>
          </a:xfrm>
          <a:prstGeom prst="rect">
            <a:avLst/>
          </a:prstGeom>
          <a:noFill/>
        </p:spPr>
        <p:txBody>
          <a:bodyPr wrap="square" rtlCol="0">
            <a:spAutoFit/>
          </a:bodyPr>
          <a:lstStyle/>
          <a:p>
            <a:r>
              <a:rPr lang="lv-LV" sz="2800">
                <a:latin typeface="Poppins" panose="00000500000000000000" pitchFamily="2" charset="-70"/>
                <a:cs typeface="Poppins" panose="00000500000000000000" pitchFamily="2" charset="-70"/>
              </a:rPr>
              <a:t>Veicināt Eiropas Savienības nozīmes dzīvotņu labvēlīgu aizsardzības stāvokli</a:t>
            </a:r>
          </a:p>
        </p:txBody>
      </p:sp>
      <p:sp>
        <p:nvSpPr>
          <p:cNvPr id="13" name="Arc 12">
            <a:extLst>
              <a:ext uri="{FF2B5EF4-FFF2-40B4-BE49-F238E27FC236}">
                <a16:creationId xmlns:a16="http://schemas.microsoft.com/office/drawing/2014/main" id="{0F750984-45AA-DB45-1443-69574DD06E02}"/>
              </a:ext>
            </a:extLst>
          </p:cNvPr>
          <p:cNvSpPr/>
          <p:nvPr/>
        </p:nvSpPr>
        <p:spPr>
          <a:xfrm rot="9513577">
            <a:off x="3728938" y="3984198"/>
            <a:ext cx="1159727" cy="866586"/>
          </a:xfrm>
          <a:prstGeom prst="arc">
            <a:avLst>
              <a:gd name="adj1" fmla="val 16200000"/>
              <a:gd name="adj2" fmla="val 648106"/>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sz="3600"/>
          </a:p>
        </p:txBody>
      </p:sp>
      <p:pic>
        <p:nvPicPr>
          <p:cNvPr id="14" name="Picture 13">
            <a:extLst>
              <a:ext uri="{FF2B5EF4-FFF2-40B4-BE49-F238E27FC236}">
                <a16:creationId xmlns:a16="http://schemas.microsoft.com/office/drawing/2014/main" id="{73371B49-CE11-BA52-37E7-571F07076DAA}"/>
              </a:ext>
            </a:extLst>
          </p:cNvPr>
          <p:cNvPicPr>
            <a:picLocks noChangeAspect="1"/>
          </p:cNvPicPr>
          <p:nvPr/>
        </p:nvPicPr>
        <p:blipFill>
          <a:blip r:embed="rId5"/>
          <a:stretch>
            <a:fillRect/>
          </a:stretch>
        </p:blipFill>
        <p:spPr>
          <a:xfrm>
            <a:off x="5291258" y="4193151"/>
            <a:ext cx="1131844" cy="499915"/>
          </a:xfrm>
          <a:prstGeom prst="rect">
            <a:avLst/>
          </a:prstGeom>
        </p:spPr>
      </p:pic>
      <p:pic>
        <p:nvPicPr>
          <p:cNvPr id="15" name="Picture 14">
            <a:extLst>
              <a:ext uri="{FF2B5EF4-FFF2-40B4-BE49-F238E27FC236}">
                <a16:creationId xmlns:a16="http://schemas.microsoft.com/office/drawing/2014/main" id="{A0E7E86A-D589-E106-9D16-61FFAB781082}"/>
              </a:ext>
            </a:extLst>
          </p:cNvPr>
          <p:cNvPicPr>
            <a:picLocks noChangeAspect="1"/>
          </p:cNvPicPr>
          <p:nvPr/>
        </p:nvPicPr>
        <p:blipFill>
          <a:blip r:embed="rId5"/>
          <a:stretch>
            <a:fillRect/>
          </a:stretch>
        </p:blipFill>
        <p:spPr>
          <a:xfrm>
            <a:off x="3723384" y="3036779"/>
            <a:ext cx="890431" cy="499915"/>
          </a:xfrm>
          <a:prstGeom prst="rect">
            <a:avLst/>
          </a:prstGeom>
        </p:spPr>
      </p:pic>
      <p:sp>
        <p:nvSpPr>
          <p:cNvPr id="16" name="TextBox 15">
            <a:extLst>
              <a:ext uri="{FF2B5EF4-FFF2-40B4-BE49-F238E27FC236}">
                <a16:creationId xmlns:a16="http://schemas.microsoft.com/office/drawing/2014/main" id="{1DAA45DD-1725-3C13-6BB9-19D83AFFDDB6}"/>
              </a:ext>
            </a:extLst>
          </p:cNvPr>
          <p:cNvSpPr txBox="1"/>
          <p:nvPr/>
        </p:nvSpPr>
        <p:spPr>
          <a:xfrm>
            <a:off x="959616" y="1790904"/>
            <a:ext cx="3522847" cy="1815882"/>
          </a:xfrm>
          <a:prstGeom prst="rect">
            <a:avLst/>
          </a:prstGeom>
          <a:noFill/>
        </p:spPr>
        <p:txBody>
          <a:bodyPr wrap="square" rtlCol="0">
            <a:spAutoFit/>
          </a:bodyPr>
          <a:lstStyle/>
          <a:p>
            <a:r>
              <a:rPr lang="lv-LV" sz="2800">
                <a:latin typeface="Poppins" panose="00000500000000000000" pitchFamily="2" charset="-70"/>
                <a:cs typeface="Poppins" panose="00000500000000000000" pitchFamily="2" charset="-70"/>
              </a:rPr>
              <a:t>Uzlabot dabas aizsardzību un bioloģisko daudzveidību</a:t>
            </a:r>
          </a:p>
        </p:txBody>
      </p:sp>
      <p:pic>
        <p:nvPicPr>
          <p:cNvPr id="17" name="Picture 16">
            <a:extLst>
              <a:ext uri="{FF2B5EF4-FFF2-40B4-BE49-F238E27FC236}">
                <a16:creationId xmlns:a16="http://schemas.microsoft.com/office/drawing/2014/main" id="{FC082B5D-0B3F-D9AE-CBEB-DC650799AD9F}"/>
              </a:ext>
            </a:extLst>
          </p:cNvPr>
          <p:cNvPicPr>
            <a:picLocks noChangeAspect="1"/>
          </p:cNvPicPr>
          <p:nvPr/>
        </p:nvPicPr>
        <p:blipFill>
          <a:blip r:embed="rId6"/>
          <a:stretch>
            <a:fillRect/>
          </a:stretch>
        </p:blipFill>
        <p:spPr>
          <a:xfrm>
            <a:off x="736816" y="1935283"/>
            <a:ext cx="182896" cy="262151"/>
          </a:xfrm>
          <a:prstGeom prst="rect">
            <a:avLst/>
          </a:prstGeom>
        </p:spPr>
      </p:pic>
      <p:pic>
        <p:nvPicPr>
          <p:cNvPr id="18" name="Picture 17">
            <a:extLst>
              <a:ext uri="{FF2B5EF4-FFF2-40B4-BE49-F238E27FC236}">
                <a16:creationId xmlns:a16="http://schemas.microsoft.com/office/drawing/2014/main" id="{BC005B2C-79B4-22A0-CB8E-2D84ECB06C2E}"/>
              </a:ext>
            </a:extLst>
          </p:cNvPr>
          <p:cNvPicPr>
            <a:picLocks noChangeAspect="1"/>
          </p:cNvPicPr>
          <p:nvPr/>
        </p:nvPicPr>
        <p:blipFill>
          <a:blip r:embed="rId6"/>
          <a:stretch>
            <a:fillRect/>
          </a:stretch>
        </p:blipFill>
        <p:spPr>
          <a:xfrm>
            <a:off x="994328" y="3947163"/>
            <a:ext cx="182896" cy="262151"/>
          </a:xfrm>
          <a:prstGeom prst="rect">
            <a:avLst/>
          </a:prstGeom>
        </p:spPr>
      </p:pic>
      <p:pic>
        <p:nvPicPr>
          <p:cNvPr id="19" name="Picture 18">
            <a:extLst>
              <a:ext uri="{FF2B5EF4-FFF2-40B4-BE49-F238E27FC236}">
                <a16:creationId xmlns:a16="http://schemas.microsoft.com/office/drawing/2014/main" id="{0E045C99-5C2E-72FC-E34E-BC28EFDE87E0}"/>
              </a:ext>
            </a:extLst>
          </p:cNvPr>
          <p:cNvPicPr>
            <a:picLocks noChangeAspect="1"/>
          </p:cNvPicPr>
          <p:nvPr/>
        </p:nvPicPr>
        <p:blipFill>
          <a:blip r:embed="rId6"/>
          <a:stretch>
            <a:fillRect/>
          </a:stretch>
        </p:blipFill>
        <p:spPr>
          <a:xfrm>
            <a:off x="7595187" y="2717682"/>
            <a:ext cx="182896" cy="262151"/>
          </a:xfrm>
          <a:prstGeom prst="rect">
            <a:avLst/>
          </a:prstGeom>
        </p:spPr>
      </p:pic>
      <p:sp>
        <p:nvSpPr>
          <p:cNvPr id="10" name="TextBox 9">
            <a:extLst>
              <a:ext uri="{FF2B5EF4-FFF2-40B4-BE49-F238E27FC236}">
                <a16:creationId xmlns:a16="http://schemas.microsoft.com/office/drawing/2014/main" id="{1D540F1D-0DB2-D031-E2F5-1310ABF1448C}"/>
              </a:ext>
            </a:extLst>
          </p:cNvPr>
          <p:cNvSpPr txBox="1"/>
          <p:nvPr/>
        </p:nvSpPr>
        <p:spPr>
          <a:xfrm>
            <a:off x="1272972" y="3887450"/>
            <a:ext cx="3323972" cy="2677656"/>
          </a:xfrm>
          <a:prstGeom prst="rect">
            <a:avLst/>
          </a:prstGeom>
          <a:noFill/>
        </p:spPr>
        <p:txBody>
          <a:bodyPr wrap="square" rtlCol="0">
            <a:spAutoFit/>
          </a:bodyPr>
          <a:lstStyle/>
          <a:p>
            <a:r>
              <a:rPr lang="lv-LV" sz="2800">
                <a:latin typeface="Poppins" panose="00000500000000000000" pitchFamily="2" charset="-70"/>
                <a:cs typeface="Poppins" panose="00000500000000000000" pitchFamily="2" charset="-70"/>
              </a:rPr>
              <a:t>Īpaši aizsargājamo dabas teritoriju dabas aizsardzības plānu izstrāde</a:t>
            </a:r>
          </a:p>
        </p:txBody>
      </p:sp>
    </p:spTree>
    <p:extLst>
      <p:ext uri="{BB962C8B-B14F-4D97-AF65-F5344CB8AC3E}">
        <p14:creationId xmlns:p14="http://schemas.microsoft.com/office/powerpoint/2010/main" val="182638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CB58944-C6F5-3846-ACB9-70A0CD891EE4}"/>
              </a:ext>
            </a:extLst>
          </p:cNvPr>
          <p:cNvSpPr txBox="1"/>
          <p:nvPr/>
        </p:nvSpPr>
        <p:spPr>
          <a:xfrm>
            <a:off x="312170" y="1331841"/>
            <a:ext cx="4810933" cy="553998"/>
          </a:xfrm>
          <a:prstGeom prst="rect">
            <a:avLst/>
          </a:prstGeom>
          <a:noFill/>
        </p:spPr>
        <p:txBody>
          <a:bodyPr wrap="none" rtlCol="0" anchor="ctr">
            <a:spAutoFit/>
          </a:bodyPr>
          <a:lstStyle/>
          <a:p>
            <a:pPr algn="ctr"/>
            <a:r>
              <a:rPr lang="lv-LV" sz="3000" b="1">
                <a:solidFill>
                  <a:schemeClr val="accent1"/>
                </a:solidFill>
                <a:latin typeface="Poppins" pitchFamily="2" charset="77"/>
                <a:cs typeface="Poppins" pitchFamily="2" charset="77"/>
              </a:rPr>
              <a:t>Finansējuma saņēmējs</a:t>
            </a:r>
            <a:endParaRPr lang="en-US" sz="3000" b="1">
              <a:solidFill>
                <a:schemeClr val="accent1"/>
              </a:solidFill>
              <a:latin typeface="Poppins" pitchFamily="2" charset="77"/>
              <a:cs typeface="Poppins" pitchFamily="2" charset="77"/>
            </a:endParaRPr>
          </a:p>
        </p:txBody>
      </p:sp>
      <p:sp>
        <p:nvSpPr>
          <p:cNvPr id="18" name="TextBox 17">
            <a:extLst>
              <a:ext uri="{FF2B5EF4-FFF2-40B4-BE49-F238E27FC236}">
                <a16:creationId xmlns:a16="http://schemas.microsoft.com/office/drawing/2014/main" id="{B0DBB530-C078-05F9-C537-0B19E5515593}"/>
              </a:ext>
            </a:extLst>
          </p:cNvPr>
          <p:cNvSpPr txBox="1"/>
          <p:nvPr/>
        </p:nvSpPr>
        <p:spPr>
          <a:xfrm>
            <a:off x="1195180" y="291206"/>
            <a:ext cx="8554832" cy="553998"/>
          </a:xfrm>
          <a:prstGeom prst="rect">
            <a:avLst/>
          </a:prstGeom>
          <a:noFill/>
        </p:spPr>
        <p:txBody>
          <a:bodyPr wrap="square" rtlCol="0">
            <a:spAutoFit/>
          </a:bodyPr>
          <a:lstStyle/>
          <a:p>
            <a:r>
              <a:rPr lang="lv-LV" altLang="en-US" sz="3000" b="1">
                <a:latin typeface="Poppins"/>
                <a:cs typeface="Verdana"/>
              </a:rPr>
              <a:t>Atlases kārtas nosacījumi</a:t>
            </a:r>
          </a:p>
        </p:txBody>
      </p:sp>
      <p:pic>
        <p:nvPicPr>
          <p:cNvPr id="19" name="Picture 18">
            <a:extLst>
              <a:ext uri="{FF2B5EF4-FFF2-40B4-BE49-F238E27FC236}">
                <a16:creationId xmlns:a16="http://schemas.microsoft.com/office/drawing/2014/main" id="{4CD5BEE2-80D9-02F8-74A0-313107E24633}"/>
              </a:ext>
            </a:extLst>
          </p:cNvPr>
          <p:cNvPicPr>
            <a:picLocks noChangeAspect="1"/>
          </p:cNvPicPr>
          <p:nvPr/>
        </p:nvPicPr>
        <p:blipFill>
          <a:blip r:embed="rId3"/>
          <a:stretch>
            <a:fillRect/>
          </a:stretch>
        </p:blipFill>
        <p:spPr>
          <a:xfrm>
            <a:off x="1340146" y="710423"/>
            <a:ext cx="4296876" cy="352425"/>
          </a:xfrm>
          <a:prstGeom prst="rect">
            <a:avLst/>
          </a:prstGeom>
        </p:spPr>
      </p:pic>
      <p:sp>
        <p:nvSpPr>
          <p:cNvPr id="30" name="TextBox 29">
            <a:extLst>
              <a:ext uri="{FF2B5EF4-FFF2-40B4-BE49-F238E27FC236}">
                <a16:creationId xmlns:a16="http://schemas.microsoft.com/office/drawing/2014/main" id="{6B0EADE5-0DC2-BEBD-B856-AA84C866062D}"/>
              </a:ext>
            </a:extLst>
          </p:cNvPr>
          <p:cNvSpPr txBox="1"/>
          <p:nvPr/>
        </p:nvSpPr>
        <p:spPr>
          <a:xfrm>
            <a:off x="6036825" y="1885839"/>
            <a:ext cx="4901545" cy="1938992"/>
          </a:xfrm>
          <a:prstGeom prst="rect">
            <a:avLst/>
          </a:prstGeom>
          <a:noFill/>
        </p:spPr>
        <p:txBody>
          <a:bodyPr wrap="square" rtlCol="0">
            <a:spAutoFit/>
          </a:bodyPr>
          <a:lstStyle/>
          <a:p>
            <a:pPr marL="285750" indent="-285750" algn="just">
              <a:buFont typeface="Wingdings" panose="05000000000000000000" pitchFamily="2" charset="2"/>
              <a:buChar char="ü"/>
            </a:pPr>
            <a:r>
              <a:rPr kumimoji="0" lang="lv-LV" sz="2000" b="0" i="0" u="none" strike="noStrike" kern="1200" cap="none" spc="0" normalizeH="0" baseline="0" noProof="0">
                <a:ln>
                  <a:noFill/>
                </a:ln>
                <a:effectLst/>
                <a:uLnTx/>
                <a:uFillTx/>
                <a:latin typeface="Poppins" panose="00000500000000000000" pitchFamily="2" charset="-70"/>
                <a:ea typeface="+mn-ea"/>
                <a:cs typeface="Poppins" panose="00000500000000000000" pitchFamily="2" charset="-70"/>
              </a:rPr>
              <a:t>Pirmā projektu iesniegumu kārta –</a:t>
            </a:r>
            <a:r>
              <a:rPr kumimoji="0" lang="lv-LV" sz="2000" b="0" i="0" u="sng" strike="noStrike" kern="1200" cap="none" spc="0" normalizeH="0" baseline="0" noProof="0">
                <a:ln>
                  <a:noFill/>
                </a:ln>
                <a:effectLst/>
                <a:uLnTx/>
                <a:uFillTx/>
                <a:latin typeface="Poppins" panose="00000500000000000000" pitchFamily="2" charset="-70"/>
                <a:ea typeface="+mn-ea"/>
                <a:cs typeface="Poppins" panose="00000500000000000000" pitchFamily="2" charset="-70"/>
              </a:rPr>
              <a:t>ierobežota</a:t>
            </a:r>
            <a:r>
              <a:rPr kumimoji="0" lang="lv-LV" sz="2000" b="0" i="0" u="none" strike="noStrike" kern="1200" cap="none" spc="0" normalizeH="0" baseline="0" noProof="0">
                <a:ln>
                  <a:noFill/>
                </a:ln>
                <a:effectLst/>
                <a:uLnTx/>
                <a:uFillTx/>
                <a:latin typeface="Poppins" panose="00000500000000000000" pitchFamily="2" charset="-70"/>
                <a:ea typeface="+mn-ea"/>
                <a:cs typeface="Poppins" panose="00000500000000000000" pitchFamily="2" charset="-70"/>
              </a:rPr>
              <a:t> projektu iesniegumu atlase</a:t>
            </a:r>
          </a:p>
          <a:p>
            <a:pPr algn="just"/>
            <a:endParaRPr kumimoji="0" lang="lv-LV" sz="2000" b="0" i="0" u="none" strike="noStrike" kern="1200" cap="none" spc="0" normalizeH="0" baseline="0" noProof="0">
              <a:ln>
                <a:noFill/>
              </a:ln>
              <a:effectLst/>
              <a:uLnTx/>
              <a:uFillTx/>
              <a:latin typeface="Poppins" panose="00000500000000000000" pitchFamily="2" charset="-70"/>
              <a:ea typeface="+mn-ea"/>
              <a:cs typeface="Poppins" panose="00000500000000000000" pitchFamily="2" charset="-70"/>
            </a:endParaRPr>
          </a:p>
          <a:p>
            <a:pPr marL="285750" indent="-285750" algn="just">
              <a:buFont typeface="Wingdings" panose="05000000000000000000" pitchFamily="2" charset="2"/>
              <a:buChar char="ü"/>
            </a:pPr>
            <a:r>
              <a:rPr kumimoji="0" lang="lv-LV" sz="2000" b="0" i="0" u="none" strike="noStrike" kern="1200" cap="none" spc="0" normalizeH="0" baseline="0" noProof="0">
                <a:ln>
                  <a:noFill/>
                </a:ln>
                <a:effectLst/>
                <a:uLnTx/>
                <a:uFillTx/>
                <a:latin typeface="Poppins" panose="00000500000000000000" pitchFamily="2" charset="-70"/>
                <a:ea typeface="+mn-ea"/>
                <a:cs typeface="Poppins" panose="00000500000000000000" pitchFamily="2" charset="-70"/>
              </a:rPr>
              <a:t>Otrā projektu iesniegumu kārta -</a:t>
            </a:r>
            <a:r>
              <a:rPr kumimoji="0" lang="lv-LV" sz="2000" b="0" i="0" u="sng" strike="noStrike" kern="1200" cap="none" spc="0" normalizeH="0" baseline="0" noProof="0">
                <a:ln>
                  <a:noFill/>
                </a:ln>
                <a:effectLst/>
                <a:uLnTx/>
                <a:uFillTx/>
                <a:latin typeface="Poppins" panose="00000500000000000000" pitchFamily="2" charset="-70"/>
                <a:ea typeface="+mn-ea"/>
                <a:cs typeface="Poppins" panose="00000500000000000000" pitchFamily="2" charset="-70"/>
              </a:rPr>
              <a:t>atklāta</a:t>
            </a:r>
            <a:r>
              <a:rPr kumimoji="0" lang="lv-LV" sz="2000" b="0" i="0" u="none" strike="noStrike" kern="1200" cap="none" spc="0" normalizeH="0" baseline="0" noProof="0">
                <a:ln>
                  <a:noFill/>
                </a:ln>
                <a:effectLst/>
                <a:uLnTx/>
                <a:uFillTx/>
                <a:latin typeface="Poppins" panose="00000500000000000000" pitchFamily="2" charset="-70"/>
                <a:ea typeface="+mn-ea"/>
                <a:cs typeface="Poppins" panose="00000500000000000000" pitchFamily="2" charset="-70"/>
              </a:rPr>
              <a:t> projektu iesniegumu atlase</a:t>
            </a:r>
            <a:endParaRPr lang="lv-LV" sz="2000">
              <a:latin typeface="Poppins" panose="00000500000000000000" pitchFamily="2" charset="-70"/>
              <a:cs typeface="Poppins" panose="00000500000000000000" pitchFamily="2" charset="-70"/>
            </a:endParaRPr>
          </a:p>
        </p:txBody>
      </p:sp>
      <p:sp>
        <p:nvSpPr>
          <p:cNvPr id="2" name="TextBox 1">
            <a:extLst>
              <a:ext uri="{FF2B5EF4-FFF2-40B4-BE49-F238E27FC236}">
                <a16:creationId xmlns:a16="http://schemas.microsoft.com/office/drawing/2014/main" id="{B232D8CB-5102-D073-8308-55A4D12FB852}"/>
              </a:ext>
            </a:extLst>
          </p:cNvPr>
          <p:cNvSpPr txBox="1"/>
          <p:nvPr/>
        </p:nvSpPr>
        <p:spPr>
          <a:xfrm>
            <a:off x="513346" y="2154832"/>
            <a:ext cx="4609757" cy="2862322"/>
          </a:xfrm>
          <a:prstGeom prst="rect">
            <a:avLst/>
          </a:prstGeom>
          <a:noFill/>
        </p:spPr>
        <p:txBody>
          <a:bodyPr wrap="square" rtlCol="0">
            <a:spAutoFit/>
          </a:bodyPr>
          <a:lstStyle/>
          <a:p>
            <a:pPr marL="285750" indent="-285750" algn="just">
              <a:buFont typeface="Wingdings" panose="05000000000000000000" pitchFamily="2" charset="2"/>
              <a:buChar char="ü"/>
            </a:pPr>
            <a:r>
              <a:rPr kumimoji="0" lang="lv-LV" sz="2000" b="0" i="0" u="none" strike="noStrike" kern="1200" cap="none" spc="0" normalizeH="0" baseline="0" noProof="0">
                <a:ln>
                  <a:noFill/>
                </a:ln>
                <a:effectLst/>
                <a:uLnTx/>
                <a:uFillTx/>
                <a:latin typeface="Poppins" panose="00000500000000000000" pitchFamily="2" charset="-70"/>
                <a:ea typeface="+mn-ea"/>
                <a:cs typeface="Poppins" panose="00000500000000000000" pitchFamily="2" charset="-70"/>
              </a:rPr>
              <a:t>Pasākuma pirmajā atlases kārtā – Dabas aizsardzības pārvalde</a:t>
            </a:r>
          </a:p>
          <a:p>
            <a:pPr algn="just"/>
            <a:endParaRPr kumimoji="0" lang="lv-LV" sz="2000" b="0" i="0" u="none" strike="noStrike" kern="1200" cap="none" spc="0" normalizeH="0" baseline="0" noProof="0">
              <a:ln>
                <a:noFill/>
              </a:ln>
              <a:effectLst/>
              <a:uLnTx/>
              <a:uFillTx/>
              <a:latin typeface="Poppins" panose="00000500000000000000" pitchFamily="2" charset="-70"/>
              <a:ea typeface="+mn-ea"/>
              <a:cs typeface="Poppins" panose="00000500000000000000" pitchFamily="2" charset="-70"/>
            </a:endParaRPr>
          </a:p>
          <a:p>
            <a:pPr marL="285750" indent="-285750" algn="just">
              <a:buFont typeface="Wingdings" panose="05000000000000000000" pitchFamily="2" charset="2"/>
              <a:buChar char="ü"/>
            </a:pPr>
            <a:r>
              <a:rPr lang="lv-LV" sz="2000">
                <a:latin typeface="Poppins" panose="00000500000000000000" pitchFamily="2" charset="-70"/>
                <a:cs typeface="Poppins" panose="00000500000000000000" pitchFamily="2" charset="-70"/>
              </a:rPr>
              <a:t>Pasākuma otrajā atlases kārtā - </a:t>
            </a:r>
            <a:r>
              <a:rPr kumimoji="0" lang="lv-LV" sz="2000" b="0" i="0" u="none" strike="noStrike" kern="1200" cap="none" spc="0" normalizeH="0" baseline="0" noProof="0">
                <a:ln>
                  <a:noFill/>
                </a:ln>
                <a:effectLst/>
                <a:uLnTx/>
                <a:uFillTx/>
                <a:latin typeface="Poppins" panose="00000500000000000000" pitchFamily="2" charset="-70"/>
                <a:ea typeface="+mn-ea"/>
                <a:cs typeface="Poppins" panose="00000500000000000000" pitchFamily="2" charset="-70"/>
              </a:rPr>
              <a:t> pašvaldība vai tās iestāde, kuru teritorijā atrodas īpaši aizsargājamā dabas teritorija, kam prioritāri izstrādājams dabas aizsardzības plāns</a:t>
            </a:r>
            <a:endParaRPr lang="lv-LV" sz="2000">
              <a:latin typeface="Poppins" panose="00000500000000000000" pitchFamily="2" charset="-70"/>
              <a:cs typeface="Poppins" panose="00000500000000000000" pitchFamily="2" charset="-70"/>
            </a:endParaRPr>
          </a:p>
        </p:txBody>
      </p:sp>
      <p:sp>
        <p:nvSpPr>
          <p:cNvPr id="4" name="TextBox 3">
            <a:extLst>
              <a:ext uri="{FF2B5EF4-FFF2-40B4-BE49-F238E27FC236}">
                <a16:creationId xmlns:a16="http://schemas.microsoft.com/office/drawing/2014/main" id="{363C40DA-A5B3-3A55-7339-F01D7CBDB8F2}"/>
              </a:ext>
            </a:extLst>
          </p:cNvPr>
          <p:cNvSpPr txBox="1"/>
          <p:nvPr/>
        </p:nvSpPr>
        <p:spPr>
          <a:xfrm>
            <a:off x="5682181" y="1331841"/>
            <a:ext cx="5610831" cy="553998"/>
          </a:xfrm>
          <a:prstGeom prst="rect">
            <a:avLst/>
          </a:prstGeom>
          <a:noFill/>
        </p:spPr>
        <p:txBody>
          <a:bodyPr wrap="none" rtlCol="0" anchor="ctr">
            <a:spAutoFit/>
          </a:bodyPr>
          <a:lstStyle/>
          <a:p>
            <a:pPr algn="ctr"/>
            <a:r>
              <a:rPr lang="lv-LV" sz="3000" b="1">
                <a:latin typeface="Poppins" pitchFamily="2" charset="77"/>
                <a:cs typeface="Poppins" pitchFamily="2" charset="77"/>
              </a:rPr>
              <a:t>Projektu iesniegumu atlase</a:t>
            </a:r>
            <a:endParaRPr lang="en-US" sz="3000" b="1">
              <a:latin typeface="Poppins" pitchFamily="2" charset="77"/>
              <a:cs typeface="Poppins" pitchFamily="2" charset="77"/>
            </a:endParaRPr>
          </a:p>
        </p:txBody>
      </p:sp>
      <p:sp>
        <p:nvSpPr>
          <p:cNvPr id="7" name="TextBox 6">
            <a:extLst>
              <a:ext uri="{FF2B5EF4-FFF2-40B4-BE49-F238E27FC236}">
                <a16:creationId xmlns:a16="http://schemas.microsoft.com/office/drawing/2014/main" id="{6170A94D-4355-4937-827A-17143ACD2666}"/>
              </a:ext>
            </a:extLst>
          </p:cNvPr>
          <p:cNvSpPr txBox="1"/>
          <p:nvPr/>
        </p:nvSpPr>
        <p:spPr>
          <a:xfrm>
            <a:off x="6096000" y="3962187"/>
            <a:ext cx="5088155" cy="2862322"/>
          </a:xfrm>
          <a:prstGeom prst="rect">
            <a:avLst/>
          </a:prstGeom>
          <a:noFill/>
        </p:spPr>
        <p:txBody>
          <a:bodyPr wrap="square" rtlCol="0">
            <a:spAutoFit/>
          </a:bodyPr>
          <a:lstStyle/>
          <a:p>
            <a:pPr marL="342900" indent="-342900" algn="just">
              <a:buFont typeface="Wingdings" panose="05000000000000000000" pitchFamily="2" charset="2"/>
              <a:buChar char="ü"/>
            </a:pPr>
            <a:r>
              <a:rPr lang="lv-LV" sz="2000">
                <a:latin typeface="Poppins" panose="00000500000000000000" pitchFamily="2" charset="-70"/>
                <a:cs typeface="Poppins" panose="00000500000000000000" pitchFamily="2" charset="-70"/>
              </a:rPr>
              <a:t>Projekta iesniedzējs var  iesniegt vienu vai vairākus projekta iesniegumus</a:t>
            </a:r>
          </a:p>
          <a:p>
            <a:pPr algn="just"/>
            <a:endParaRPr lang="lv-LV" sz="2000">
              <a:latin typeface="Poppins" panose="00000500000000000000" pitchFamily="2" charset="-70"/>
              <a:cs typeface="Poppins" panose="00000500000000000000" pitchFamily="2" charset="-70"/>
            </a:endParaRPr>
          </a:p>
          <a:p>
            <a:pPr marL="342900" indent="-342900" algn="just">
              <a:buFont typeface="Wingdings" panose="05000000000000000000" pitchFamily="2" charset="2"/>
              <a:buChar char="ü"/>
            </a:pPr>
            <a:r>
              <a:rPr lang="lv-LV" sz="2000">
                <a:latin typeface="Poppins" panose="00000500000000000000" pitchFamily="2" charset="-70"/>
                <a:cs typeface="Poppins" panose="00000500000000000000" pitchFamily="2" charset="-70"/>
              </a:rPr>
              <a:t>Vienas īpaši aizsargājams dabas teritorijas dabas aizsardzības plāna izstrāde var tikt iekļauta tikai vienā projektā</a:t>
            </a:r>
          </a:p>
          <a:p>
            <a:pPr marL="285750" indent="-285750" algn="just">
              <a:buFont typeface="Wingdings" panose="05000000000000000000" pitchFamily="2" charset="2"/>
              <a:buChar char="ü"/>
            </a:pPr>
            <a:endParaRPr lang="lv-LV" sz="2000">
              <a:latin typeface="Poppins" panose="00000500000000000000" pitchFamily="2" charset="-70"/>
              <a:cs typeface="Poppins" panose="00000500000000000000" pitchFamily="2" charset="-70"/>
            </a:endParaRPr>
          </a:p>
        </p:txBody>
      </p:sp>
    </p:spTree>
    <p:extLst>
      <p:ext uri="{BB962C8B-B14F-4D97-AF65-F5344CB8AC3E}">
        <p14:creationId xmlns:p14="http://schemas.microsoft.com/office/powerpoint/2010/main" val="3890314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2051A2D-65CB-4167-B794-C429AF866635}"/>
              </a:ext>
            </a:extLst>
          </p:cNvPr>
          <p:cNvSpPr txBox="1"/>
          <p:nvPr/>
        </p:nvSpPr>
        <p:spPr>
          <a:xfrm>
            <a:off x="1424474" y="315578"/>
            <a:ext cx="7955903" cy="553998"/>
          </a:xfrm>
          <a:prstGeom prst="rect">
            <a:avLst/>
          </a:prstGeom>
          <a:noFill/>
        </p:spPr>
        <p:txBody>
          <a:bodyPr wrap="square" rtlCol="0">
            <a:spAutoFit/>
          </a:bodyPr>
          <a:lstStyle/>
          <a:p>
            <a:r>
              <a:rPr lang="lv-LV" altLang="en-US" sz="3000" b="1">
                <a:latin typeface="Poppins"/>
                <a:cs typeface="Verdana"/>
              </a:rPr>
              <a:t>2.2.3.3. pasākuma finansējums</a:t>
            </a:r>
          </a:p>
        </p:txBody>
      </p:sp>
      <p:sp>
        <p:nvSpPr>
          <p:cNvPr id="2" name="Rounded Rectangle 10">
            <a:extLst>
              <a:ext uri="{FF2B5EF4-FFF2-40B4-BE49-F238E27FC236}">
                <a16:creationId xmlns:a16="http://schemas.microsoft.com/office/drawing/2014/main" id="{D14B27B8-9DC7-9AF5-8F59-3FE17D21AE4F}"/>
              </a:ext>
            </a:extLst>
          </p:cNvPr>
          <p:cNvSpPr/>
          <p:nvPr/>
        </p:nvSpPr>
        <p:spPr>
          <a:xfrm>
            <a:off x="301327" y="4185090"/>
            <a:ext cx="9560948" cy="1098260"/>
          </a:xfrm>
          <a:prstGeom prst="roundRect">
            <a:avLst>
              <a:gd name="adj" fmla="val 9513"/>
            </a:avLst>
          </a:prstGeom>
          <a:noFill/>
          <a:ln w="28575">
            <a:solidFill>
              <a:srgbClr val="A8D08D"/>
            </a:solidFill>
          </a:ln>
          <a:effectLst/>
        </p:spPr>
        <p:style>
          <a:lnRef idx="0">
            <a:scrgbClr r="0" g="0" b="0"/>
          </a:lnRef>
          <a:fillRef idx="0">
            <a:scrgbClr r="0" g="0" b="0"/>
          </a:fillRef>
          <a:effectRef idx="0">
            <a:scrgbClr r="0" g="0" b="0"/>
          </a:effectRef>
          <a:fontRef idx="minor">
            <a:schemeClr val="lt1"/>
          </a:fontRef>
        </p:style>
        <p:txBody>
          <a:bodyPr rtlCol="0" anchor="ctr"/>
          <a:lstStyle/>
          <a:p>
            <a:pPr algn="just"/>
            <a:endParaRPr lang="en-GB" sz="1600">
              <a:solidFill>
                <a:srgbClr val="002060"/>
              </a:solidFill>
            </a:endParaRPr>
          </a:p>
        </p:txBody>
      </p:sp>
      <p:sp>
        <p:nvSpPr>
          <p:cNvPr id="3" name="TextBox 2">
            <a:extLst>
              <a:ext uri="{FF2B5EF4-FFF2-40B4-BE49-F238E27FC236}">
                <a16:creationId xmlns:a16="http://schemas.microsoft.com/office/drawing/2014/main" id="{52754C2B-E7FB-C21E-B6D4-27E9399761DC}"/>
              </a:ext>
            </a:extLst>
          </p:cNvPr>
          <p:cNvSpPr txBox="1"/>
          <p:nvPr/>
        </p:nvSpPr>
        <p:spPr>
          <a:xfrm>
            <a:off x="420459" y="4315259"/>
            <a:ext cx="9166303" cy="837922"/>
          </a:xfrm>
          <a:prstGeom prst="rect">
            <a:avLst/>
          </a:prstGeom>
        </p:spPr>
        <p:txBody>
          <a:bodyPr vert="horz" wrap="square" lIns="45720" tIns="22860" rIns="45720" bIns="22860" rtlCol="0" anchor="t">
            <a:spAutoFit/>
          </a:bodyPr>
          <a:lstStyle>
            <a:defPPr>
              <a:defRPr lang="lv-LV"/>
            </a:defPPr>
            <a:lvl1pPr algn="ctr" defTabSz="1087636">
              <a:spcBef>
                <a:spcPct val="20000"/>
              </a:spcBef>
              <a:defRPr sz="2400">
                <a:solidFill>
                  <a:schemeClr val="bg1"/>
                </a:solidFill>
              </a:defRPr>
            </a:lvl1pPr>
          </a:lstStyle>
          <a:p>
            <a:pPr algn="l">
              <a:lnSpc>
                <a:spcPct val="150000"/>
              </a:lnSpc>
              <a:spcBef>
                <a:spcPts val="0"/>
              </a:spcBef>
            </a:pPr>
            <a:r>
              <a:rPr lang="lv-LV" sz="1800">
                <a:solidFill>
                  <a:schemeClr val="tx1"/>
                </a:solidFill>
                <a:latin typeface="Poppins" panose="00000500000000000000" pitchFamily="2" charset="-70"/>
                <a:cs typeface="Poppins" panose="00000500000000000000" pitchFamily="2" charset="-70"/>
              </a:rPr>
              <a:t>Maksimālā ERAF atbalsta intensitāte – </a:t>
            </a:r>
            <a:r>
              <a:rPr lang="lv-LV" sz="1800" b="1">
                <a:solidFill>
                  <a:schemeClr val="tx1"/>
                </a:solidFill>
                <a:latin typeface="Poppins" panose="00000500000000000000" pitchFamily="2" charset="-70"/>
                <a:cs typeface="Poppins" panose="00000500000000000000" pitchFamily="2" charset="-70"/>
              </a:rPr>
              <a:t>85%</a:t>
            </a:r>
          </a:p>
          <a:p>
            <a:pPr algn="l">
              <a:lnSpc>
                <a:spcPct val="150000"/>
              </a:lnSpc>
              <a:spcBef>
                <a:spcPts val="0"/>
              </a:spcBef>
            </a:pPr>
            <a:r>
              <a:rPr lang="lv-LV" sz="1800">
                <a:solidFill>
                  <a:schemeClr val="tx1"/>
                </a:solidFill>
                <a:latin typeface="Poppins" panose="00000500000000000000" pitchFamily="2" charset="-70"/>
                <a:cs typeface="Poppins" panose="00000500000000000000" pitchFamily="2" charset="-70"/>
              </a:rPr>
              <a:t>Minimālais attiecināmo izmaksu apmērs projektā nav mazāks par  </a:t>
            </a:r>
            <a:r>
              <a:rPr lang="lv-LV" sz="1800" b="1">
                <a:solidFill>
                  <a:schemeClr val="tx1"/>
                </a:solidFill>
                <a:latin typeface="Poppins" panose="00000500000000000000" pitchFamily="2" charset="-70"/>
                <a:cs typeface="Poppins" panose="00000500000000000000" pitchFamily="2" charset="-70"/>
              </a:rPr>
              <a:t>200 000 €</a:t>
            </a:r>
          </a:p>
        </p:txBody>
      </p:sp>
      <p:sp>
        <p:nvSpPr>
          <p:cNvPr id="6" name="Rounded Rectangle 10">
            <a:extLst>
              <a:ext uri="{FF2B5EF4-FFF2-40B4-BE49-F238E27FC236}">
                <a16:creationId xmlns:a16="http://schemas.microsoft.com/office/drawing/2014/main" id="{2519443D-0621-5838-DFB0-0E482F372672}"/>
              </a:ext>
            </a:extLst>
          </p:cNvPr>
          <p:cNvSpPr/>
          <p:nvPr/>
        </p:nvSpPr>
        <p:spPr>
          <a:xfrm>
            <a:off x="301327" y="2229930"/>
            <a:ext cx="10876547" cy="1459306"/>
          </a:xfrm>
          <a:prstGeom prst="roundRect">
            <a:avLst>
              <a:gd name="adj" fmla="val 9513"/>
            </a:avLst>
          </a:prstGeom>
          <a:noFill/>
          <a:ln w="28575">
            <a:solidFill>
              <a:srgbClr val="A8D08D"/>
            </a:solidFill>
          </a:ln>
          <a:effectLst/>
        </p:spPr>
        <p:style>
          <a:lnRef idx="0">
            <a:scrgbClr r="0" g="0" b="0"/>
          </a:lnRef>
          <a:fillRef idx="0">
            <a:scrgbClr r="0" g="0" b="0"/>
          </a:fillRef>
          <a:effectRef idx="0">
            <a:scrgbClr r="0" g="0" b="0"/>
          </a:effectRef>
          <a:fontRef idx="minor">
            <a:schemeClr val="lt1"/>
          </a:fontRef>
        </p:style>
        <p:txBody>
          <a:bodyPr rtlCol="0" anchor="ctr"/>
          <a:lstStyle/>
          <a:p>
            <a:pPr algn="just"/>
            <a:endParaRPr lang="en-GB" sz="1600">
              <a:solidFill>
                <a:srgbClr val="002060"/>
              </a:solidFill>
            </a:endParaRPr>
          </a:p>
        </p:txBody>
      </p:sp>
      <p:sp>
        <p:nvSpPr>
          <p:cNvPr id="7" name="TextBox 6">
            <a:extLst>
              <a:ext uri="{FF2B5EF4-FFF2-40B4-BE49-F238E27FC236}">
                <a16:creationId xmlns:a16="http://schemas.microsoft.com/office/drawing/2014/main" id="{66B1B3CF-4EB6-3EE9-CD24-3C4D3A4D14E1}"/>
              </a:ext>
            </a:extLst>
          </p:cNvPr>
          <p:cNvSpPr txBox="1"/>
          <p:nvPr/>
        </p:nvSpPr>
        <p:spPr>
          <a:xfrm>
            <a:off x="607486" y="2559272"/>
            <a:ext cx="10264228" cy="1015663"/>
          </a:xfrm>
          <a:prstGeom prst="rect">
            <a:avLst/>
          </a:prstGeom>
        </p:spPr>
        <p:txBody>
          <a:bodyPr vert="horz" wrap="square" lIns="45720" tIns="22860" rIns="45720" bIns="22860" rtlCol="0" anchor="t">
            <a:spAutoFit/>
          </a:bodyPr>
          <a:lstStyle>
            <a:defPPr>
              <a:defRPr lang="lv-LV"/>
            </a:defPPr>
            <a:lvl1pPr algn="ctr" defTabSz="1087636">
              <a:spcBef>
                <a:spcPct val="20000"/>
              </a:spcBef>
              <a:defRPr sz="2400">
                <a:solidFill>
                  <a:schemeClr val="bg1"/>
                </a:solidFill>
              </a:defRPr>
            </a:lvl1pPr>
          </a:lstStyle>
          <a:p>
            <a:pPr algn="l">
              <a:spcBef>
                <a:spcPts val="0"/>
              </a:spcBef>
              <a:spcAft>
                <a:spcPts val="600"/>
              </a:spcAft>
            </a:pPr>
            <a:r>
              <a:rPr lang="lv-LV" sz="1800" b="1">
                <a:solidFill>
                  <a:schemeClr val="tx1"/>
                </a:solidFill>
                <a:latin typeface="Poppins" panose="00000500000000000000" pitchFamily="2" charset="-70"/>
                <a:cs typeface="Poppins" panose="00000500000000000000" pitchFamily="2" charset="-70"/>
              </a:rPr>
              <a:t>ERAF</a:t>
            </a:r>
            <a:r>
              <a:rPr lang="lv-LV" sz="1800">
                <a:solidFill>
                  <a:schemeClr val="tx1"/>
                </a:solidFill>
                <a:latin typeface="Poppins" panose="00000500000000000000" pitchFamily="2" charset="-70"/>
                <a:cs typeface="Poppins" panose="00000500000000000000" pitchFamily="2" charset="-70"/>
              </a:rPr>
              <a:t> finansējums </a:t>
            </a:r>
            <a:r>
              <a:rPr lang="lv-LV" sz="1800" u="sng">
                <a:solidFill>
                  <a:schemeClr val="tx1"/>
                </a:solidFill>
                <a:latin typeface="Poppins" panose="00000500000000000000" pitchFamily="2" charset="-70"/>
                <a:cs typeface="Poppins" panose="00000500000000000000" pitchFamily="2" charset="-70"/>
              </a:rPr>
              <a:t>pirmajā</a:t>
            </a:r>
            <a:r>
              <a:rPr lang="lv-LV" sz="1800">
                <a:solidFill>
                  <a:schemeClr val="tx1"/>
                </a:solidFill>
                <a:latin typeface="Poppins" panose="00000500000000000000" pitchFamily="2" charset="-70"/>
                <a:cs typeface="Poppins" panose="00000500000000000000" pitchFamily="2" charset="-70"/>
              </a:rPr>
              <a:t> kārtā- </a:t>
            </a:r>
            <a:r>
              <a:rPr lang="lv-LV" sz="1800" b="1">
                <a:solidFill>
                  <a:schemeClr val="tx1"/>
                </a:solidFill>
                <a:latin typeface="Poppins" panose="00000500000000000000" pitchFamily="2" charset="-70"/>
                <a:cs typeface="Poppins" panose="00000500000000000000" pitchFamily="2" charset="-70"/>
              </a:rPr>
              <a:t>2.5milj. €, </a:t>
            </a:r>
            <a:r>
              <a:rPr lang="lv-LV" sz="1800">
                <a:solidFill>
                  <a:schemeClr val="tx1"/>
                </a:solidFill>
                <a:latin typeface="Poppins" panose="00000500000000000000" pitchFamily="2" charset="-70"/>
                <a:cs typeface="Poppins" panose="00000500000000000000" pitchFamily="2" charset="-70"/>
              </a:rPr>
              <a:t>valsts budžeta līdzfinansējums - </a:t>
            </a:r>
            <a:r>
              <a:rPr lang="lv-LV" sz="1800" b="1">
                <a:solidFill>
                  <a:schemeClr val="tx1"/>
                </a:solidFill>
                <a:latin typeface="Poppins" panose="00000500000000000000" pitchFamily="2" charset="-70"/>
                <a:cs typeface="Poppins" panose="00000500000000000000" pitchFamily="2" charset="-70"/>
              </a:rPr>
              <a:t>441 177 €</a:t>
            </a:r>
          </a:p>
          <a:p>
            <a:pPr algn="l">
              <a:spcBef>
                <a:spcPts val="0"/>
              </a:spcBef>
              <a:spcAft>
                <a:spcPts val="600"/>
              </a:spcAft>
            </a:pPr>
            <a:endParaRPr lang="lv-LV" sz="600" b="1">
              <a:solidFill>
                <a:schemeClr val="tx1"/>
              </a:solidFill>
              <a:latin typeface="Poppins" panose="00000500000000000000" pitchFamily="2" charset="-70"/>
              <a:cs typeface="Poppins" panose="00000500000000000000" pitchFamily="2" charset="-70"/>
            </a:endParaRPr>
          </a:p>
          <a:p>
            <a:pPr algn="l">
              <a:spcBef>
                <a:spcPts val="0"/>
              </a:spcBef>
              <a:spcAft>
                <a:spcPts val="600"/>
              </a:spcAft>
            </a:pPr>
            <a:r>
              <a:rPr lang="lv-LV" sz="1800" b="1">
                <a:solidFill>
                  <a:schemeClr val="tx1"/>
                </a:solidFill>
                <a:latin typeface="Poppins" panose="00000500000000000000" pitchFamily="2" charset="-70"/>
                <a:cs typeface="Poppins" panose="00000500000000000000" pitchFamily="2" charset="-70"/>
              </a:rPr>
              <a:t>ERAF  </a:t>
            </a:r>
            <a:r>
              <a:rPr lang="lv-LV" sz="1800">
                <a:solidFill>
                  <a:schemeClr val="tx1"/>
                </a:solidFill>
                <a:latin typeface="Poppins" panose="00000500000000000000" pitchFamily="2" charset="-70"/>
                <a:cs typeface="Poppins" panose="00000500000000000000" pitchFamily="2" charset="-70"/>
              </a:rPr>
              <a:t>finansējums </a:t>
            </a:r>
            <a:r>
              <a:rPr lang="lv-LV" sz="1800" u="sng">
                <a:solidFill>
                  <a:schemeClr val="tx1"/>
                </a:solidFill>
                <a:latin typeface="Poppins" panose="00000500000000000000" pitchFamily="2" charset="-70"/>
                <a:cs typeface="Poppins" panose="00000500000000000000" pitchFamily="2" charset="-70"/>
              </a:rPr>
              <a:t>otrajā</a:t>
            </a:r>
            <a:r>
              <a:rPr lang="lv-LV" sz="1800">
                <a:solidFill>
                  <a:schemeClr val="tx1"/>
                </a:solidFill>
                <a:latin typeface="Poppins" panose="00000500000000000000" pitchFamily="2" charset="-70"/>
                <a:cs typeface="Poppins" panose="00000500000000000000" pitchFamily="2" charset="-70"/>
              </a:rPr>
              <a:t> kārtā – </a:t>
            </a:r>
            <a:r>
              <a:rPr lang="lv-LV" sz="1800" b="1">
                <a:solidFill>
                  <a:schemeClr val="tx1"/>
                </a:solidFill>
                <a:latin typeface="Poppins" panose="00000500000000000000" pitchFamily="2" charset="-70"/>
                <a:cs typeface="Poppins" panose="00000500000000000000" pitchFamily="2" charset="-70"/>
              </a:rPr>
              <a:t>2.5 milj. €,  </a:t>
            </a:r>
            <a:r>
              <a:rPr lang="lv-LV" sz="1800">
                <a:solidFill>
                  <a:schemeClr val="tx1"/>
                </a:solidFill>
                <a:latin typeface="Poppins" panose="00000500000000000000" pitchFamily="2" charset="-70"/>
                <a:cs typeface="Poppins" panose="00000500000000000000" pitchFamily="2" charset="-70"/>
              </a:rPr>
              <a:t>pašvaldību līdzfinansējums </a:t>
            </a:r>
            <a:r>
              <a:rPr lang="lv-LV" sz="1800" b="1">
                <a:solidFill>
                  <a:schemeClr val="tx1"/>
                </a:solidFill>
                <a:latin typeface="Poppins" panose="00000500000000000000" pitchFamily="2" charset="-70"/>
                <a:cs typeface="Poppins" panose="00000500000000000000" pitchFamily="2" charset="-70"/>
              </a:rPr>
              <a:t>– 441 177  € </a:t>
            </a:r>
            <a:r>
              <a:rPr lang="lv-LV" sz="1800">
                <a:solidFill>
                  <a:schemeClr val="tx1"/>
                </a:solidFill>
                <a:latin typeface="Poppins" panose="00000500000000000000" pitchFamily="2" charset="-70"/>
                <a:cs typeface="Poppins" panose="00000500000000000000" pitchFamily="2" charset="-70"/>
              </a:rPr>
              <a:t> </a:t>
            </a:r>
          </a:p>
          <a:p>
            <a:pPr algn="l">
              <a:spcBef>
                <a:spcPts val="0"/>
              </a:spcBef>
              <a:spcAft>
                <a:spcPts val="600"/>
              </a:spcAft>
            </a:pPr>
            <a:endParaRPr lang="lv-LV" sz="600">
              <a:solidFill>
                <a:schemeClr val="tx1"/>
              </a:solidFill>
              <a:latin typeface="Poppins" panose="00000500000000000000" pitchFamily="2" charset="-70"/>
              <a:cs typeface="Poppins" panose="00000500000000000000" pitchFamily="2" charset="-70"/>
            </a:endParaRPr>
          </a:p>
        </p:txBody>
      </p:sp>
      <p:pic>
        <p:nvPicPr>
          <p:cNvPr id="47" name="Picture 46">
            <a:extLst>
              <a:ext uri="{FF2B5EF4-FFF2-40B4-BE49-F238E27FC236}">
                <a16:creationId xmlns:a16="http://schemas.microsoft.com/office/drawing/2014/main" id="{22B416C2-3276-CEFD-D767-14C683620BC3}"/>
              </a:ext>
            </a:extLst>
          </p:cNvPr>
          <p:cNvPicPr>
            <a:picLocks noChangeAspect="1"/>
          </p:cNvPicPr>
          <p:nvPr/>
        </p:nvPicPr>
        <p:blipFill>
          <a:blip r:embed="rId3"/>
          <a:stretch>
            <a:fillRect/>
          </a:stretch>
        </p:blipFill>
        <p:spPr>
          <a:xfrm>
            <a:off x="1424473" y="838557"/>
            <a:ext cx="6961243" cy="655146"/>
          </a:xfrm>
          <a:prstGeom prst="rect">
            <a:avLst/>
          </a:prstGeom>
        </p:spPr>
      </p:pic>
    </p:spTree>
    <p:extLst>
      <p:ext uri="{BB962C8B-B14F-4D97-AF65-F5344CB8AC3E}">
        <p14:creationId xmlns:p14="http://schemas.microsoft.com/office/powerpoint/2010/main" val="165369628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8C3DF2-919F-29C2-20E4-8C06AFE90B0A}"/>
              </a:ext>
            </a:extLst>
          </p:cNvPr>
          <p:cNvSpPr txBox="1"/>
          <p:nvPr/>
        </p:nvSpPr>
        <p:spPr>
          <a:xfrm>
            <a:off x="1222477" y="157391"/>
            <a:ext cx="8410038" cy="1015663"/>
          </a:xfrm>
          <a:prstGeom prst="rect">
            <a:avLst/>
          </a:prstGeom>
          <a:noFill/>
        </p:spPr>
        <p:txBody>
          <a:bodyPr wrap="square" rtlCol="0">
            <a:spAutoFit/>
          </a:bodyPr>
          <a:lstStyle/>
          <a:p>
            <a:r>
              <a:rPr lang="lv-LV" altLang="en-US" sz="3000" b="1">
                <a:latin typeface="Poppins"/>
                <a:cs typeface="Verdana"/>
              </a:rPr>
              <a:t>2.2.3.3. pasākuma īstenošanas teritorija un sasniedzamie rādītāji</a:t>
            </a:r>
          </a:p>
        </p:txBody>
      </p:sp>
      <p:pic>
        <p:nvPicPr>
          <p:cNvPr id="14" name="Picture 13">
            <a:extLst>
              <a:ext uri="{FF2B5EF4-FFF2-40B4-BE49-F238E27FC236}">
                <a16:creationId xmlns:a16="http://schemas.microsoft.com/office/drawing/2014/main" id="{CEF3B8BF-0718-3319-7132-B1E406867A24}"/>
              </a:ext>
            </a:extLst>
          </p:cNvPr>
          <p:cNvPicPr>
            <a:picLocks noChangeAspect="1"/>
          </p:cNvPicPr>
          <p:nvPr/>
        </p:nvPicPr>
        <p:blipFill>
          <a:blip r:embed="rId3"/>
          <a:stretch>
            <a:fillRect/>
          </a:stretch>
        </p:blipFill>
        <p:spPr>
          <a:xfrm>
            <a:off x="3590221" y="1173054"/>
            <a:ext cx="6882945" cy="4239224"/>
          </a:xfrm>
          <a:prstGeom prst="rect">
            <a:avLst/>
          </a:prstGeom>
        </p:spPr>
      </p:pic>
      <p:sp>
        <p:nvSpPr>
          <p:cNvPr id="15" name="TextBox 14">
            <a:extLst>
              <a:ext uri="{FF2B5EF4-FFF2-40B4-BE49-F238E27FC236}">
                <a16:creationId xmlns:a16="http://schemas.microsoft.com/office/drawing/2014/main" id="{ADF8CF36-2FD3-EF0F-0616-F36F4B19BE2F}"/>
              </a:ext>
            </a:extLst>
          </p:cNvPr>
          <p:cNvSpPr txBox="1"/>
          <p:nvPr/>
        </p:nvSpPr>
        <p:spPr>
          <a:xfrm>
            <a:off x="4687502" y="5500280"/>
            <a:ext cx="5691167" cy="369332"/>
          </a:xfrm>
          <a:prstGeom prst="rect">
            <a:avLst/>
          </a:prstGeom>
          <a:noFill/>
        </p:spPr>
        <p:txBody>
          <a:bodyPr wrap="square" rtlCol="0">
            <a:spAutoFit/>
          </a:bodyPr>
          <a:lstStyle/>
          <a:p>
            <a:r>
              <a:rPr lang="lv-LV">
                <a:latin typeface="Poppins" panose="00000500000000000000" pitchFamily="2" charset="-70"/>
                <a:cs typeface="Poppins" panose="00000500000000000000" pitchFamily="2" charset="-70"/>
              </a:rPr>
              <a:t>Īpaši aizsargājamās dabas teritorijas Latvijā</a:t>
            </a:r>
          </a:p>
        </p:txBody>
      </p:sp>
      <p:sp>
        <p:nvSpPr>
          <p:cNvPr id="17" name="TextBox 16">
            <a:extLst>
              <a:ext uri="{FF2B5EF4-FFF2-40B4-BE49-F238E27FC236}">
                <a16:creationId xmlns:a16="http://schemas.microsoft.com/office/drawing/2014/main" id="{5CEBAC70-F24D-DE2A-068F-41EB047389D0}"/>
              </a:ext>
            </a:extLst>
          </p:cNvPr>
          <p:cNvSpPr txBox="1"/>
          <p:nvPr/>
        </p:nvSpPr>
        <p:spPr>
          <a:xfrm>
            <a:off x="690683" y="1897872"/>
            <a:ext cx="2691179" cy="2400657"/>
          </a:xfrm>
          <a:prstGeom prst="rect">
            <a:avLst/>
          </a:prstGeom>
          <a:noFill/>
        </p:spPr>
        <p:txBody>
          <a:bodyPr wrap="square">
            <a:spAutoFit/>
          </a:bodyPr>
          <a:lstStyle/>
          <a:p>
            <a:r>
              <a:rPr lang="lv-LV" sz="2000" b="1">
                <a:latin typeface="Poppins" panose="00000500000000000000" pitchFamily="2" charset="-70"/>
                <a:cs typeface="Poppins" panose="00000500000000000000" pitchFamily="2" charset="-70"/>
              </a:rPr>
              <a:t>Iznākuma rādītājs </a:t>
            </a:r>
          </a:p>
          <a:p>
            <a:endParaRPr lang="lv-LV" sz="2000" b="1">
              <a:latin typeface="Poppins" panose="00000500000000000000" pitchFamily="2" charset="-70"/>
              <a:cs typeface="Poppins" panose="00000500000000000000" pitchFamily="2" charset="-70"/>
            </a:endParaRPr>
          </a:p>
          <a:p>
            <a:r>
              <a:rPr lang="lv-LV" i="1" err="1">
                <a:latin typeface="Poppins" panose="00000500000000000000" pitchFamily="2" charset="-70"/>
                <a:cs typeface="Poppins" panose="00000500000000000000" pitchFamily="2" charset="-70"/>
              </a:rPr>
              <a:t>Natura</a:t>
            </a:r>
            <a:r>
              <a:rPr lang="lv-LV" i="1">
                <a:latin typeface="Poppins" panose="00000500000000000000" pitchFamily="2" charset="-70"/>
                <a:cs typeface="Poppins" panose="00000500000000000000" pitchFamily="2" charset="-70"/>
              </a:rPr>
              <a:t> 2000 </a:t>
            </a:r>
            <a:r>
              <a:rPr lang="lv-LV">
                <a:latin typeface="Poppins" panose="00000500000000000000" pitchFamily="2" charset="-70"/>
                <a:cs typeface="Poppins" panose="00000500000000000000" pitchFamily="2" charset="-70"/>
              </a:rPr>
              <a:t>teritoriju platība, uz kuru attiecas aizsardzības un atjaunošanas pasākumi – </a:t>
            </a:r>
            <a:r>
              <a:rPr lang="lv-LV" sz="2000" b="1">
                <a:latin typeface="Poppins" panose="00000500000000000000" pitchFamily="2" charset="-70"/>
                <a:cs typeface="Poppins" panose="00000500000000000000" pitchFamily="2" charset="-70"/>
              </a:rPr>
              <a:t>22 500 </a:t>
            </a:r>
            <a:r>
              <a:rPr lang="lv-LV">
                <a:latin typeface="Poppins" panose="00000500000000000000" pitchFamily="2" charset="-70"/>
                <a:cs typeface="Poppins" panose="00000500000000000000" pitchFamily="2" charset="-70"/>
              </a:rPr>
              <a:t>hektāri.</a:t>
            </a:r>
          </a:p>
        </p:txBody>
      </p:sp>
      <p:sp>
        <p:nvSpPr>
          <p:cNvPr id="19" name="Rectangle: Rounded Corners 18">
            <a:extLst>
              <a:ext uri="{FF2B5EF4-FFF2-40B4-BE49-F238E27FC236}">
                <a16:creationId xmlns:a16="http://schemas.microsoft.com/office/drawing/2014/main" id="{172825E8-F59C-CAFA-2A7D-D24CD41E0DCD}"/>
              </a:ext>
            </a:extLst>
          </p:cNvPr>
          <p:cNvSpPr/>
          <p:nvPr/>
        </p:nvSpPr>
        <p:spPr>
          <a:xfrm>
            <a:off x="482324" y="2256206"/>
            <a:ext cx="3107899" cy="2132914"/>
          </a:xfrm>
          <a:prstGeom prst="roundRect">
            <a:avLst/>
          </a:prstGeom>
          <a:noFill/>
          <a:ln w="38100">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lv-LV"/>
          </a:p>
        </p:txBody>
      </p:sp>
      <p:pic>
        <p:nvPicPr>
          <p:cNvPr id="3" name="Picture 2">
            <a:extLst>
              <a:ext uri="{FF2B5EF4-FFF2-40B4-BE49-F238E27FC236}">
                <a16:creationId xmlns:a16="http://schemas.microsoft.com/office/drawing/2014/main" id="{A4E26033-A220-EC42-21D9-E78905BE1FE0}"/>
              </a:ext>
            </a:extLst>
          </p:cNvPr>
          <p:cNvPicPr>
            <a:picLocks noChangeAspect="1"/>
          </p:cNvPicPr>
          <p:nvPr/>
        </p:nvPicPr>
        <p:blipFill>
          <a:blip r:embed="rId4"/>
          <a:stretch>
            <a:fillRect/>
          </a:stretch>
        </p:blipFill>
        <p:spPr>
          <a:xfrm>
            <a:off x="1233424" y="1093297"/>
            <a:ext cx="4296876" cy="352425"/>
          </a:xfrm>
          <a:prstGeom prst="rect">
            <a:avLst/>
          </a:prstGeom>
        </p:spPr>
      </p:pic>
    </p:spTree>
    <p:extLst>
      <p:ext uri="{BB962C8B-B14F-4D97-AF65-F5344CB8AC3E}">
        <p14:creationId xmlns:p14="http://schemas.microsoft.com/office/powerpoint/2010/main" val="7092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35F88417-D287-48EF-E24F-240C0CFFB81D}"/>
              </a:ext>
            </a:extLst>
          </p:cNvPr>
          <p:cNvSpPr txBox="1"/>
          <p:nvPr/>
        </p:nvSpPr>
        <p:spPr>
          <a:xfrm>
            <a:off x="1324060" y="163945"/>
            <a:ext cx="7955903" cy="1015663"/>
          </a:xfrm>
          <a:prstGeom prst="rect">
            <a:avLst/>
          </a:prstGeom>
          <a:noFill/>
        </p:spPr>
        <p:txBody>
          <a:bodyPr wrap="square" rtlCol="0">
            <a:spAutoFit/>
          </a:bodyPr>
          <a:lstStyle/>
          <a:p>
            <a:r>
              <a:rPr lang="lv-LV" altLang="en-US" sz="3000" b="1">
                <a:latin typeface="Poppins"/>
                <a:cs typeface="Verdana"/>
              </a:rPr>
              <a:t>2.2.3.3.pasākumā atbalstāmās darbības</a:t>
            </a:r>
          </a:p>
        </p:txBody>
      </p:sp>
      <p:pic>
        <p:nvPicPr>
          <p:cNvPr id="53" name="Picture 52">
            <a:extLst>
              <a:ext uri="{FF2B5EF4-FFF2-40B4-BE49-F238E27FC236}">
                <a16:creationId xmlns:a16="http://schemas.microsoft.com/office/drawing/2014/main" id="{A300B4B7-C02A-7D21-D2DF-69A9E89469AC}"/>
              </a:ext>
            </a:extLst>
          </p:cNvPr>
          <p:cNvPicPr>
            <a:picLocks noChangeAspect="1"/>
          </p:cNvPicPr>
          <p:nvPr/>
        </p:nvPicPr>
        <p:blipFill>
          <a:blip r:embed="rId3"/>
          <a:stretch>
            <a:fillRect/>
          </a:stretch>
        </p:blipFill>
        <p:spPr>
          <a:xfrm>
            <a:off x="1324060" y="1036792"/>
            <a:ext cx="6227560" cy="478928"/>
          </a:xfrm>
          <a:prstGeom prst="rect">
            <a:avLst/>
          </a:prstGeom>
        </p:spPr>
      </p:pic>
      <p:sp>
        <p:nvSpPr>
          <p:cNvPr id="54" name="TextBox 53">
            <a:extLst>
              <a:ext uri="{FF2B5EF4-FFF2-40B4-BE49-F238E27FC236}">
                <a16:creationId xmlns:a16="http://schemas.microsoft.com/office/drawing/2014/main" id="{DB2A5F6D-DEDC-7DCD-7C36-EDFF41BF781E}"/>
              </a:ext>
            </a:extLst>
          </p:cNvPr>
          <p:cNvSpPr txBox="1"/>
          <p:nvPr/>
        </p:nvSpPr>
        <p:spPr>
          <a:xfrm>
            <a:off x="7962510" y="2275641"/>
            <a:ext cx="2634906" cy="353943"/>
          </a:xfrm>
          <a:prstGeom prst="rect">
            <a:avLst/>
          </a:prstGeom>
        </p:spPr>
        <p:txBody>
          <a:bodyPr vert="horz" wrap="square" lIns="45720" tIns="22860" rIns="45720" bIns="22860" rtlCol="0" anchor="t">
            <a:spAutoFit/>
          </a:bodyPr>
          <a:lstStyle>
            <a:defPPr>
              <a:defRPr lang="lv-LV"/>
            </a:defPPr>
            <a:lvl1pPr algn="ctr" defTabSz="1087636">
              <a:spcBef>
                <a:spcPct val="20000"/>
              </a:spcBef>
              <a:defRPr sz="2400">
                <a:solidFill>
                  <a:schemeClr val="bg1"/>
                </a:solidFill>
              </a:defRPr>
            </a:lvl1pPr>
          </a:lstStyle>
          <a:p>
            <a:pPr algn="l"/>
            <a:r>
              <a:rPr lang="lv-LV" sz="2000">
                <a:solidFill>
                  <a:schemeClr val="tx1"/>
                </a:solidFill>
                <a:latin typeface="Poppins" panose="00000500000000000000" pitchFamily="2" charset="-70"/>
                <a:cs typeface="Poppins" panose="00000500000000000000" pitchFamily="2" charset="-70"/>
              </a:rPr>
              <a:t>Projekta vadība</a:t>
            </a:r>
          </a:p>
        </p:txBody>
      </p:sp>
      <p:pic>
        <p:nvPicPr>
          <p:cNvPr id="5" name="Picture 4">
            <a:extLst>
              <a:ext uri="{FF2B5EF4-FFF2-40B4-BE49-F238E27FC236}">
                <a16:creationId xmlns:a16="http://schemas.microsoft.com/office/drawing/2014/main" id="{ECFA5C45-E2D1-00AA-979A-17ACF2C48328}"/>
              </a:ext>
            </a:extLst>
          </p:cNvPr>
          <p:cNvPicPr>
            <a:picLocks noChangeAspect="1"/>
          </p:cNvPicPr>
          <p:nvPr/>
        </p:nvPicPr>
        <p:blipFill>
          <a:blip r:embed="rId4"/>
          <a:stretch>
            <a:fillRect/>
          </a:stretch>
        </p:blipFill>
        <p:spPr>
          <a:xfrm>
            <a:off x="0" y="3420758"/>
            <a:ext cx="12192000" cy="3596640"/>
          </a:xfrm>
          <a:prstGeom prst="rect">
            <a:avLst/>
          </a:prstGeom>
        </p:spPr>
      </p:pic>
      <p:pic>
        <p:nvPicPr>
          <p:cNvPr id="6" name="Picture 5">
            <a:extLst>
              <a:ext uri="{FF2B5EF4-FFF2-40B4-BE49-F238E27FC236}">
                <a16:creationId xmlns:a16="http://schemas.microsoft.com/office/drawing/2014/main" id="{4B0F6047-932B-B212-49EF-763D4943C637}"/>
              </a:ext>
            </a:extLst>
          </p:cNvPr>
          <p:cNvPicPr>
            <a:picLocks noChangeAspect="1"/>
          </p:cNvPicPr>
          <p:nvPr/>
        </p:nvPicPr>
        <p:blipFill>
          <a:blip r:embed="rId5"/>
          <a:stretch>
            <a:fillRect/>
          </a:stretch>
        </p:blipFill>
        <p:spPr>
          <a:xfrm>
            <a:off x="6646139" y="2332884"/>
            <a:ext cx="1176630" cy="1639966"/>
          </a:xfrm>
          <a:prstGeom prst="rect">
            <a:avLst/>
          </a:prstGeom>
        </p:spPr>
      </p:pic>
      <p:pic>
        <p:nvPicPr>
          <p:cNvPr id="8" name="Picture 7">
            <a:extLst>
              <a:ext uri="{FF2B5EF4-FFF2-40B4-BE49-F238E27FC236}">
                <a16:creationId xmlns:a16="http://schemas.microsoft.com/office/drawing/2014/main" id="{FE2E66C4-4E51-38B6-4028-23017E2E4139}"/>
              </a:ext>
            </a:extLst>
          </p:cNvPr>
          <p:cNvPicPr>
            <a:picLocks noChangeAspect="1"/>
          </p:cNvPicPr>
          <p:nvPr/>
        </p:nvPicPr>
        <p:blipFill>
          <a:blip r:embed="rId6"/>
          <a:stretch>
            <a:fillRect/>
          </a:stretch>
        </p:blipFill>
        <p:spPr>
          <a:xfrm>
            <a:off x="5091670" y="1859075"/>
            <a:ext cx="908383" cy="1774090"/>
          </a:xfrm>
          <a:prstGeom prst="rect">
            <a:avLst/>
          </a:prstGeom>
        </p:spPr>
      </p:pic>
      <p:pic>
        <p:nvPicPr>
          <p:cNvPr id="9" name="Picture 8">
            <a:extLst>
              <a:ext uri="{FF2B5EF4-FFF2-40B4-BE49-F238E27FC236}">
                <a16:creationId xmlns:a16="http://schemas.microsoft.com/office/drawing/2014/main" id="{185D7F8E-51E9-D559-5BEC-C181F76C6FFC}"/>
              </a:ext>
            </a:extLst>
          </p:cNvPr>
          <p:cNvPicPr>
            <a:picLocks noChangeAspect="1"/>
          </p:cNvPicPr>
          <p:nvPr/>
        </p:nvPicPr>
        <p:blipFill>
          <a:blip r:embed="rId7"/>
          <a:stretch>
            <a:fillRect/>
          </a:stretch>
        </p:blipFill>
        <p:spPr>
          <a:xfrm>
            <a:off x="3844932" y="3845571"/>
            <a:ext cx="1700931" cy="908383"/>
          </a:xfrm>
          <a:prstGeom prst="rect">
            <a:avLst/>
          </a:prstGeom>
        </p:spPr>
      </p:pic>
      <p:sp>
        <p:nvSpPr>
          <p:cNvPr id="10" name="TextBox 9">
            <a:extLst>
              <a:ext uri="{FF2B5EF4-FFF2-40B4-BE49-F238E27FC236}">
                <a16:creationId xmlns:a16="http://schemas.microsoft.com/office/drawing/2014/main" id="{ED5F63D8-4DE2-4F5C-D223-B2C00A9753D6}"/>
              </a:ext>
            </a:extLst>
          </p:cNvPr>
          <p:cNvSpPr txBox="1"/>
          <p:nvPr/>
        </p:nvSpPr>
        <p:spPr>
          <a:xfrm>
            <a:off x="1351148" y="2052539"/>
            <a:ext cx="3670652" cy="923330"/>
          </a:xfrm>
          <a:prstGeom prst="rect">
            <a:avLst/>
          </a:prstGeom>
          <a:noFill/>
        </p:spPr>
        <p:txBody>
          <a:bodyPr wrap="square" rtlCol="0">
            <a:spAutoFit/>
          </a:bodyPr>
          <a:lstStyle/>
          <a:p>
            <a:r>
              <a:rPr lang="lv-LV" sz="1800">
                <a:latin typeface="Poppins" panose="00000500000000000000" pitchFamily="2" charset="-70"/>
                <a:cs typeface="Poppins" panose="00000500000000000000" pitchFamily="2" charset="-70"/>
              </a:rPr>
              <a:t>Aizsardzības plānu izstrāde īpaši aizsargājamām dabas teritorijām</a:t>
            </a:r>
            <a:endParaRPr lang="lv-LV"/>
          </a:p>
        </p:txBody>
      </p:sp>
      <p:sp>
        <p:nvSpPr>
          <p:cNvPr id="19" name="TextBox 18">
            <a:extLst>
              <a:ext uri="{FF2B5EF4-FFF2-40B4-BE49-F238E27FC236}">
                <a16:creationId xmlns:a16="http://schemas.microsoft.com/office/drawing/2014/main" id="{9B206AB4-45B8-DF29-4F7F-2F6284658AE8}"/>
              </a:ext>
            </a:extLst>
          </p:cNvPr>
          <p:cNvSpPr txBox="1"/>
          <p:nvPr/>
        </p:nvSpPr>
        <p:spPr>
          <a:xfrm>
            <a:off x="1213582" y="3910256"/>
            <a:ext cx="3062148" cy="923330"/>
          </a:xfrm>
          <a:prstGeom prst="rect">
            <a:avLst/>
          </a:prstGeom>
          <a:noFill/>
        </p:spPr>
        <p:txBody>
          <a:bodyPr wrap="square" rtlCol="0">
            <a:spAutoFit/>
          </a:bodyPr>
          <a:lstStyle/>
          <a:p>
            <a:r>
              <a:rPr lang="lv-LV" sz="1800">
                <a:latin typeface="Poppins" panose="00000500000000000000" pitchFamily="2" charset="-70"/>
                <a:cs typeface="Poppins" panose="00000500000000000000" pitchFamily="2" charset="-70"/>
              </a:rPr>
              <a:t>Projekta informācijas un publicitātes pasākumi</a:t>
            </a:r>
          </a:p>
          <a:p>
            <a:endParaRPr lang="lv-LV"/>
          </a:p>
        </p:txBody>
      </p:sp>
    </p:spTree>
    <p:extLst>
      <p:ext uri="{BB962C8B-B14F-4D97-AF65-F5344CB8AC3E}">
        <p14:creationId xmlns:p14="http://schemas.microsoft.com/office/powerpoint/2010/main" val="11729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BDD73CF-7155-5236-CB0F-30736D0B9B0A}"/>
              </a:ext>
            </a:extLst>
          </p:cNvPr>
          <p:cNvSpPr/>
          <p:nvPr/>
        </p:nvSpPr>
        <p:spPr>
          <a:xfrm>
            <a:off x="105783" y="4389868"/>
            <a:ext cx="1302670" cy="791736"/>
          </a:xfrm>
          <a:prstGeom prst="roundRect">
            <a:avLst/>
          </a:prstGeom>
          <a:solidFill>
            <a:srgbClr val="2F559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 name="Rectangle: Rounded Corners 3">
            <a:extLst>
              <a:ext uri="{FF2B5EF4-FFF2-40B4-BE49-F238E27FC236}">
                <a16:creationId xmlns:a16="http://schemas.microsoft.com/office/drawing/2014/main" id="{73448467-4190-A80A-532D-982BF831F9A2}"/>
              </a:ext>
            </a:extLst>
          </p:cNvPr>
          <p:cNvSpPr/>
          <p:nvPr/>
        </p:nvSpPr>
        <p:spPr>
          <a:xfrm>
            <a:off x="989743" y="1496649"/>
            <a:ext cx="5145085" cy="5209238"/>
          </a:xfrm>
          <a:prstGeom prst="roundRect">
            <a:avLst/>
          </a:prstGeom>
          <a:noFill/>
          <a:ln w="76200" cap="flat">
            <a:solidFill>
              <a:srgbClr val="2F5597"/>
            </a:solidFill>
            <a:miter lim="400000"/>
          </a:ln>
          <a:effectLst/>
        </p:spPr>
        <p:txBody>
          <a:bodyPr wrap="square" lIns="0" tIns="0" rIns="0" bIns="0" numCol="1" anchor="t">
            <a:noAutofit/>
          </a:bodyPr>
          <a:lstStyle/>
          <a:p>
            <a:endParaRPr lang="lv-LV" sz="2532">
              <a:latin typeface="Lato Light" panose="020F0502020204030203" pitchFamily="34" charset="0"/>
            </a:endParaRPr>
          </a:p>
        </p:txBody>
      </p:sp>
      <p:sp>
        <p:nvSpPr>
          <p:cNvPr id="2" name="TextBox 1">
            <a:extLst>
              <a:ext uri="{FF2B5EF4-FFF2-40B4-BE49-F238E27FC236}">
                <a16:creationId xmlns:a16="http://schemas.microsoft.com/office/drawing/2014/main" id="{C91AA89A-F4E9-324F-BCA3-ABA340F9C7A2}"/>
              </a:ext>
            </a:extLst>
          </p:cNvPr>
          <p:cNvSpPr txBox="1"/>
          <p:nvPr/>
        </p:nvSpPr>
        <p:spPr>
          <a:xfrm>
            <a:off x="1459540" y="242758"/>
            <a:ext cx="10461783" cy="1015663"/>
          </a:xfrm>
          <a:prstGeom prst="rect">
            <a:avLst/>
          </a:prstGeom>
          <a:noFill/>
        </p:spPr>
        <p:txBody>
          <a:bodyPr wrap="square" rtlCol="0">
            <a:spAutoFit/>
          </a:bodyPr>
          <a:lstStyle/>
          <a:p>
            <a:r>
              <a:rPr lang="lv-LV" altLang="en-US" sz="2000" b="1" u="sng">
                <a:latin typeface="Poppins"/>
                <a:cs typeface="Verdana"/>
              </a:rPr>
              <a:t>Pirmās  un otrās </a:t>
            </a:r>
            <a:r>
              <a:rPr lang="lv-LV" altLang="en-US" sz="2000" b="1">
                <a:latin typeface="Poppins"/>
                <a:cs typeface="Verdana"/>
              </a:rPr>
              <a:t>atlases kārtas specifiskie atbilstības kritēriji un  HP “Vienlīdzība, iekļaušana, </a:t>
            </a:r>
            <a:r>
              <a:rPr lang="lv-LV" altLang="en-US" sz="2000" b="1" err="1">
                <a:latin typeface="Poppins"/>
                <a:cs typeface="Verdana"/>
              </a:rPr>
              <a:t>nediskriminācija</a:t>
            </a:r>
            <a:r>
              <a:rPr lang="lv-LV" altLang="en-US" sz="2000" b="1">
                <a:latin typeface="Poppins"/>
                <a:cs typeface="Verdana"/>
              </a:rPr>
              <a:t> un </a:t>
            </a:r>
            <a:r>
              <a:rPr lang="lv-LV" altLang="en-US" sz="2000" b="1" err="1">
                <a:latin typeface="Poppins"/>
                <a:cs typeface="Verdana"/>
              </a:rPr>
              <a:t>pamattiesību</a:t>
            </a:r>
            <a:r>
              <a:rPr lang="lv-LV" altLang="en-US" sz="2000" b="1">
                <a:latin typeface="Poppins"/>
                <a:cs typeface="Verdana"/>
              </a:rPr>
              <a:t> ievērošana”, “Nenodarīt būtisku kaitējumu” specifiskie atbilstības kritēriji</a:t>
            </a:r>
          </a:p>
        </p:txBody>
      </p:sp>
      <p:sp>
        <p:nvSpPr>
          <p:cNvPr id="53" name="Subtitle 2">
            <a:extLst>
              <a:ext uri="{FF2B5EF4-FFF2-40B4-BE49-F238E27FC236}">
                <a16:creationId xmlns:a16="http://schemas.microsoft.com/office/drawing/2014/main" id="{4430E2E8-B861-5610-F244-1E67D0F2052E}"/>
              </a:ext>
            </a:extLst>
          </p:cNvPr>
          <p:cNvSpPr txBox="1">
            <a:spLocks/>
          </p:cNvSpPr>
          <p:nvPr/>
        </p:nvSpPr>
        <p:spPr>
          <a:xfrm>
            <a:off x="1392207" y="1719906"/>
            <a:ext cx="4331153" cy="4985980"/>
          </a:xfrm>
          <a:prstGeom prst="rect">
            <a:avLst/>
          </a:prstGeom>
        </p:spPr>
        <p:txBody>
          <a:bodyPr vert="horz" wrap="square" lIns="45720" tIns="22860" rIns="45720" bIns="22860" rtlCol="0" anchor="t">
            <a:spAutoFit/>
          </a:bodyPr>
          <a:lstStyle>
            <a:defPPr>
              <a:defRPr lang="lv-LV"/>
            </a:defPPr>
            <a:lvl1pPr indent="0" algn="ctr" defTabSz="1087636">
              <a:lnSpc>
                <a:spcPts val="1750"/>
              </a:lnSpc>
              <a:spcBef>
                <a:spcPct val="20000"/>
              </a:spcBef>
              <a:buFont typeface="Arial"/>
              <a:buNone/>
              <a:defRPr>
                <a:solidFill>
                  <a:srgbClr val="002060"/>
                </a:solidFill>
                <a:latin typeface="Poppins" panose="00000500000000000000" pitchFamily="2" charset="-70"/>
                <a:ea typeface="Lato Light" panose="020F0502020204030203" pitchFamily="34" charset="0"/>
                <a:cs typeface="Poppins" panose="00000500000000000000" pitchFamily="2" charset="-70"/>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marL="342900" marR="0" lvl="0" indent="-342900" algn="just" defTabSz="1087636" eaLnBrk="1" fontAlgn="auto" latinLnBrk="0" hangingPunct="1">
              <a:lnSpc>
                <a:spcPct val="100000"/>
              </a:lnSpc>
              <a:spcBef>
                <a:spcPts val="0"/>
              </a:spcBef>
              <a:spcAft>
                <a:spcPts val="600"/>
              </a:spcAft>
              <a:buClrTx/>
              <a:buSzTx/>
              <a:buFont typeface="Arial" panose="020B0604020202020204" pitchFamily="34" charset="0"/>
              <a:buChar char="•"/>
              <a:tabLst/>
              <a:defRPr/>
            </a:pPr>
            <a:r>
              <a:rPr lang="lv-LV" kern="0">
                <a:solidFill>
                  <a:schemeClr val="tx1"/>
                </a:solidFill>
              </a:rPr>
              <a:t>Plānos tiks iestrādāts ĪADT sociālekonomiskais novērtējums vai ekosistēmu pakalpojumu novērtējums</a:t>
            </a:r>
          </a:p>
          <a:p>
            <a:pPr marL="342900" marR="0" lvl="0" indent="-342900" algn="just" defTabSz="1087636" eaLnBrk="1" fontAlgn="auto" latinLnBrk="0" hangingPunct="1">
              <a:lnSpc>
                <a:spcPct val="100000"/>
              </a:lnSpc>
              <a:spcBef>
                <a:spcPts val="0"/>
              </a:spcBef>
              <a:spcAft>
                <a:spcPts val="600"/>
              </a:spcAft>
              <a:buClrTx/>
              <a:buSzTx/>
              <a:buFont typeface="Arial" panose="020B0604020202020204" pitchFamily="34" charset="0"/>
              <a:buChar char="•"/>
              <a:tabLst/>
              <a:defRPr/>
            </a:pPr>
            <a:r>
              <a:rPr lang="lv-LV" kern="0">
                <a:solidFill>
                  <a:schemeClr val="tx1"/>
                </a:solidFill>
              </a:rPr>
              <a:t>Projektā ir paredzētas darbības,  kas veicina  HP ”Vienlīdzība, iekļaušana, </a:t>
            </a:r>
            <a:r>
              <a:rPr lang="lv-LV" kern="0" err="1">
                <a:solidFill>
                  <a:schemeClr val="tx1"/>
                </a:solidFill>
              </a:rPr>
              <a:t>nediskriminācija</a:t>
            </a:r>
            <a:r>
              <a:rPr lang="lv-LV" kern="0">
                <a:solidFill>
                  <a:schemeClr val="tx1"/>
                </a:solidFill>
              </a:rPr>
              <a:t> un </a:t>
            </a:r>
            <a:r>
              <a:rPr lang="lv-LV" kern="0" err="1">
                <a:solidFill>
                  <a:schemeClr val="tx1"/>
                </a:solidFill>
              </a:rPr>
              <a:t>pamattiesību</a:t>
            </a:r>
            <a:r>
              <a:rPr lang="lv-LV" kern="0">
                <a:solidFill>
                  <a:schemeClr val="tx1"/>
                </a:solidFill>
              </a:rPr>
              <a:t> ievērošana” īstenošanu</a:t>
            </a:r>
          </a:p>
          <a:p>
            <a:pPr marL="342900" marR="0" lvl="0" indent="-342900" algn="just" defTabSz="1087636" eaLnBrk="1" fontAlgn="auto" latinLnBrk="0" hangingPunct="1">
              <a:lnSpc>
                <a:spcPct val="100000"/>
              </a:lnSpc>
              <a:spcBef>
                <a:spcPts val="0"/>
              </a:spcBef>
              <a:spcAft>
                <a:spcPts val="600"/>
              </a:spcAft>
              <a:buClrTx/>
              <a:buSzTx/>
              <a:buFont typeface="Arial" panose="020B0604020202020204" pitchFamily="34" charset="0"/>
              <a:buChar char="•"/>
              <a:tabLst/>
              <a:defRPr/>
            </a:pPr>
            <a:r>
              <a:rPr lang="lv-LV" kern="0">
                <a:solidFill>
                  <a:schemeClr val="tx1"/>
                </a:solidFill>
              </a:rPr>
              <a:t>Projekta ietvaros veicamiem iepirkumiem piemēro zaļā publiskā iepirkuma kritērijus</a:t>
            </a:r>
          </a:p>
          <a:p>
            <a:pPr marL="342900" marR="0" lvl="0" indent="-342900" algn="just" defTabSz="1087636" eaLnBrk="1" fontAlgn="auto" latinLnBrk="0" hangingPunct="1">
              <a:lnSpc>
                <a:spcPct val="100000"/>
              </a:lnSpc>
              <a:spcBef>
                <a:spcPts val="0"/>
              </a:spcBef>
              <a:spcAft>
                <a:spcPts val="600"/>
              </a:spcAft>
              <a:buClrTx/>
              <a:buSzTx/>
              <a:buFont typeface="Arial" panose="020B0604020202020204" pitchFamily="34" charset="0"/>
              <a:buChar char="•"/>
              <a:tabLst/>
              <a:defRPr/>
            </a:pPr>
            <a:r>
              <a:rPr lang="lv-LV" kern="0">
                <a:solidFill>
                  <a:schemeClr val="tx1"/>
                </a:solidFill>
              </a:rPr>
              <a:t>Projekta ietvaros veicamie iepirkumi tiek veikti sociāli atbildīgā veidā, piemērojot sociāli atbildīgā publiskā iepirkuma nosacījumus</a:t>
            </a:r>
          </a:p>
        </p:txBody>
      </p:sp>
      <p:pic>
        <p:nvPicPr>
          <p:cNvPr id="3" name="Picture 2">
            <a:extLst>
              <a:ext uri="{FF2B5EF4-FFF2-40B4-BE49-F238E27FC236}">
                <a16:creationId xmlns:a16="http://schemas.microsoft.com/office/drawing/2014/main" id="{56A3F5F3-D8A8-6881-6E3B-AFEF059F5270}"/>
              </a:ext>
            </a:extLst>
          </p:cNvPr>
          <p:cNvPicPr>
            <a:picLocks noChangeAspect="1"/>
          </p:cNvPicPr>
          <p:nvPr/>
        </p:nvPicPr>
        <p:blipFill>
          <a:blip r:embed="rId3"/>
          <a:stretch>
            <a:fillRect/>
          </a:stretch>
        </p:blipFill>
        <p:spPr>
          <a:xfrm>
            <a:off x="6468641" y="1432090"/>
            <a:ext cx="5013642" cy="5273796"/>
          </a:xfrm>
          <a:prstGeom prst="rect">
            <a:avLst/>
          </a:prstGeom>
        </p:spPr>
      </p:pic>
      <p:sp>
        <p:nvSpPr>
          <p:cNvPr id="6" name="TextBox 5">
            <a:extLst>
              <a:ext uri="{FF2B5EF4-FFF2-40B4-BE49-F238E27FC236}">
                <a16:creationId xmlns:a16="http://schemas.microsoft.com/office/drawing/2014/main" id="{50CA750B-D69E-BBE0-ACDD-7FF30B2945F7}"/>
              </a:ext>
            </a:extLst>
          </p:cNvPr>
          <p:cNvSpPr txBox="1"/>
          <p:nvPr/>
        </p:nvSpPr>
        <p:spPr>
          <a:xfrm>
            <a:off x="6537292" y="2022905"/>
            <a:ext cx="4369517" cy="3939540"/>
          </a:xfrm>
          <a:prstGeom prst="rect">
            <a:avLst/>
          </a:prstGeom>
          <a:noFill/>
        </p:spPr>
        <p:txBody>
          <a:bodyPr wrap="square" rtlCol="0">
            <a:spAutoFit/>
          </a:bodyPr>
          <a:lstStyle/>
          <a:p>
            <a:pPr marL="342900" indent="-342900" algn="just" defTabSz="1087636">
              <a:spcAft>
                <a:spcPts val="600"/>
              </a:spcAft>
              <a:buFont typeface="Arial" panose="020B0604020202020204" pitchFamily="34" charset="0"/>
              <a:buChar char="•"/>
              <a:defRPr/>
            </a:pPr>
            <a:r>
              <a:rPr lang="lv-LV" sz="2000" kern="0">
                <a:latin typeface="Poppins" panose="00000500000000000000" pitchFamily="2" charset="-70"/>
                <a:ea typeface="Lato Light" panose="020F0502020204030203" pitchFamily="34" charset="0"/>
                <a:cs typeface="Poppins" panose="00000500000000000000" pitchFamily="2" charset="-70"/>
              </a:rPr>
              <a:t>Plānos tiks iestrādāts ĪADT sociālekonomiskais novērtējums vai ekosistēmu pakalpojumu novērtējums</a:t>
            </a:r>
          </a:p>
          <a:p>
            <a:pPr marL="342900" indent="-342900" algn="just" defTabSz="1087636">
              <a:spcAft>
                <a:spcPts val="600"/>
              </a:spcAft>
              <a:buFont typeface="Arial" panose="020B0604020202020204" pitchFamily="34" charset="0"/>
              <a:buChar char="•"/>
              <a:defRPr/>
            </a:pPr>
            <a:r>
              <a:rPr lang="lv-LV" sz="2000" kern="0">
                <a:latin typeface="Poppins" panose="00000500000000000000" pitchFamily="2" charset="-70"/>
                <a:ea typeface="Lato Light" panose="020F0502020204030203" pitchFamily="34" charset="0"/>
                <a:cs typeface="Poppins" panose="00000500000000000000" pitchFamily="2" charset="-70"/>
              </a:rPr>
              <a:t>Projekta ietvaros veicamie iepirkumi tiek veikti sociāli atbildīgā veidā, piemērojot sociāli atbildīgā publiskā iepirkuma nosacījumus</a:t>
            </a:r>
          </a:p>
          <a:p>
            <a:pPr marL="342900" indent="-342900" algn="just" defTabSz="1087636">
              <a:spcAft>
                <a:spcPts val="600"/>
              </a:spcAft>
              <a:buFont typeface="Arial" panose="020B0604020202020204" pitchFamily="34" charset="0"/>
              <a:buChar char="•"/>
              <a:defRPr/>
            </a:pPr>
            <a:r>
              <a:rPr lang="lv-LV" sz="2000" kern="0">
                <a:latin typeface="Poppins" panose="00000500000000000000" pitchFamily="2" charset="-70"/>
                <a:ea typeface="Lato Light" panose="020F0502020204030203" pitchFamily="34" charset="0"/>
                <a:cs typeface="Poppins" panose="00000500000000000000" pitchFamily="2" charset="-70"/>
              </a:rPr>
              <a:t>Projekta ietvaros veicamiem iepirkumiem piemēro zaļā publiskā iepirkuma kritērijus</a:t>
            </a:r>
          </a:p>
        </p:txBody>
      </p:sp>
      <p:sp>
        <p:nvSpPr>
          <p:cNvPr id="8" name="TextBox 7">
            <a:extLst>
              <a:ext uri="{FF2B5EF4-FFF2-40B4-BE49-F238E27FC236}">
                <a16:creationId xmlns:a16="http://schemas.microsoft.com/office/drawing/2014/main" id="{96FB773F-9ED1-609C-55CD-DAC197BBFB8B}"/>
              </a:ext>
            </a:extLst>
          </p:cNvPr>
          <p:cNvSpPr txBox="1"/>
          <p:nvPr/>
        </p:nvSpPr>
        <p:spPr>
          <a:xfrm>
            <a:off x="105783" y="4462570"/>
            <a:ext cx="1302670" cy="646331"/>
          </a:xfrm>
          <a:prstGeom prst="rect">
            <a:avLst/>
          </a:prstGeom>
          <a:noFill/>
        </p:spPr>
        <p:txBody>
          <a:bodyPr wrap="square" rtlCol="0">
            <a:spAutoFit/>
          </a:bodyPr>
          <a:lstStyle/>
          <a:p>
            <a:r>
              <a:rPr lang="lv-LV" b="1">
                <a:solidFill>
                  <a:schemeClr val="bg1"/>
                </a:solidFill>
              </a:rPr>
              <a:t>1. atlases kārta</a:t>
            </a:r>
          </a:p>
        </p:txBody>
      </p:sp>
      <p:sp>
        <p:nvSpPr>
          <p:cNvPr id="9" name="Rectangle: Rounded Corners 8">
            <a:extLst>
              <a:ext uri="{FF2B5EF4-FFF2-40B4-BE49-F238E27FC236}">
                <a16:creationId xmlns:a16="http://schemas.microsoft.com/office/drawing/2014/main" id="{8B4A7965-3D80-822E-14B8-CB52F63A98DE}"/>
              </a:ext>
            </a:extLst>
          </p:cNvPr>
          <p:cNvSpPr/>
          <p:nvPr/>
        </p:nvSpPr>
        <p:spPr>
          <a:xfrm>
            <a:off x="10905456" y="4389868"/>
            <a:ext cx="1180762" cy="895810"/>
          </a:xfrm>
          <a:prstGeom prst="roundRect">
            <a:avLst/>
          </a:prstGeom>
          <a:solidFill>
            <a:srgbClr val="2F559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TextBox 9">
            <a:extLst>
              <a:ext uri="{FF2B5EF4-FFF2-40B4-BE49-F238E27FC236}">
                <a16:creationId xmlns:a16="http://schemas.microsoft.com/office/drawing/2014/main" id="{A7DD6904-201C-984E-CC2D-F18B64BB0317}"/>
              </a:ext>
            </a:extLst>
          </p:cNvPr>
          <p:cNvSpPr txBox="1"/>
          <p:nvPr/>
        </p:nvSpPr>
        <p:spPr>
          <a:xfrm>
            <a:off x="10905456" y="4486954"/>
            <a:ext cx="1325838" cy="646332"/>
          </a:xfrm>
          <a:prstGeom prst="rect">
            <a:avLst/>
          </a:prstGeom>
          <a:noFill/>
        </p:spPr>
        <p:txBody>
          <a:bodyPr wrap="square" rtlCol="0">
            <a:spAutoFit/>
          </a:bodyPr>
          <a:lstStyle/>
          <a:p>
            <a:r>
              <a:rPr lang="lv-LV" b="1">
                <a:solidFill>
                  <a:schemeClr val="bg1"/>
                </a:solidFill>
              </a:rPr>
              <a:t>2. atlases kārta</a:t>
            </a:r>
          </a:p>
        </p:txBody>
      </p:sp>
    </p:spTree>
    <p:extLst>
      <p:ext uri="{BB962C8B-B14F-4D97-AF65-F5344CB8AC3E}">
        <p14:creationId xmlns:p14="http://schemas.microsoft.com/office/powerpoint/2010/main" val="102618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Rounded Corners 63">
            <a:extLst>
              <a:ext uri="{FF2B5EF4-FFF2-40B4-BE49-F238E27FC236}">
                <a16:creationId xmlns:a16="http://schemas.microsoft.com/office/drawing/2014/main" id="{38DCFE52-10ED-ADE0-0061-874695982988}"/>
              </a:ext>
            </a:extLst>
          </p:cNvPr>
          <p:cNvSpPr/>
          <p:nvPr/>
        </p:nvSpPr>
        <p:spPr>
          <a:xfrm>
            <a:off x="184234" y="1288569"/>
            <a:ext cx="6747300" cy="2647812"/>
          </a:xfrm>
          <a:prstGeom prst="roundRect">
            <a:avLst/>
          </a:prstGeom>
          <a:noFill/>
          <a:ln w="76200" cap="flat">
            <a:solidFill>
              <a:schemeClr val="accent5">
                <a:lumMod val="40000"/>
                <a:lumOff val="60000"/>
              </a:schemeClr>
            </a:solidFill>
            <a:miter lim="400000"/>
          </a:ln>
          <a:effectLst/>
        </p:spPr>
        <p:txBody>
          <a:bodyPr wrap="square" lIns="26789" tIns="26789" rIns="26789" bIns="26789" numCol="1" anchor="ctr">
            <a:noAutofit/>
          </a:bodyPr>
          <a:lstStyle/>
          <a:p>
            <a:pPr defTabSz="914400"/>
            <a:endParaRPr lang="lv-LV" sz="2532" kern="0">
              <a:solidFill>
                <a:prstClr val="black"/>
              </a:solidFill>
              <a:latin typeface="Lato Light" panose="020F0502020204030203" pitchFamily="34" charset="0"/>
            </a:endParaRPr>
          </a:p>
        </p:txBody>
      </p:sp>
      <p:sp>
        <p:nvSpPr>
          <p:cNvPr id="53" name="Subtitle 2">
            <a:extLst>
              <a:ext uri="{FF2B5EF4-FFF2-40B4-BE49-F238E27FC236}">
                <a16:creationId xmlns:a16="http://schemas.microsoft.com/office/drawing/2014/main" id="{4430E2E8-B861-5610-F244-1E67D0F2052E}"/>
              </a:ext>
            </a:extLst>
          </p:cNvPr>
          <p:cNvSpPr txBox="1">
            <a:spLocks/>
          </p:cNvSpPr>
          <p:nvPr/>
        </p:nvSpPr>
        <p:spPr>
          <a:xfrm>
            <a:off x="457054" y="1446369"/>
            <a:ext cx="6474480" cy="2416046"/>
          </a:xfrm>
          <a:prstGeom prst="rect">
            <a:avLst/>
          </a:prstGeom>
        </p:spPr>
        <p:txBody>
          <a:bodyPr vert="horz" wrap="square" lIns="45720" tIns="22860" rIns="45720" bIns="22860" rtlCol="0" anchor="t">
            <a:spAutoFit/>
          </a:bodyPr>
          <a:lstStyle>
            <a:defPPr>
              <a:defRPr lang="lv-LV"/>
            </a:defPPr>
            <a:lvl1pPr indent="0" algn="ctr" defTabSz="1087636">
              <a:lnSpc>
                <a:spcPts val="1750"/>
              </a:lnSpc>
              <a:spcBef>
                <a:spcPct val="20000"/>
              </a:spcBef>
              <a:buFont typeface="Arial"/>
              <a:buNone/>
              <a:defRPr>
                <a:solidFill>
                  <a:srgbClr val="002060"/>
                </a:solidFill>
                <a:latin typeface="Poppins" panose="00000500000000000000" pitchFamily="2" charset="-70"/>
                <a:ea typeface="Lato Light" panose="020F0502020204030203" pitchFamily="34" charset="0"/>
                <a:cs typeface="Poppins" panose="00000500000000000000" pitchFamily="2" charset="-70"/>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algn="just">
              <a:lnSpc>
                <a:spcPct val="100000"/>
              </a:lnSpc>
              <a:spcBef>
                <a:spcPts val="0"/>
              </a:spcBef>
              <a:defRPr/>
            </a:pPr>
            <a:r>
              <a:rPr lang="lv-LV" sz="1400" kern="0">
                <a:solidFill>
                  <a:schemeClr val="tx1"/>
                </a:solidFill>
              </a:rPr>
              <a:t>1. Izvēlētajai </a:t>
            </a:r>
            <a:r>
              <a:rPr lang="lv-LV" sz="1400" b="1" kern="0">
                <a:solidFill>
                  <a:schemeClr val="tx1"/>
                </a:solidFill>
              </a:rPr>
              <a:t>projekta īstenošanas teritorijai</a:t>
            </a:r>
            <a:r>
              <a:rPr lang="lv-LV" sz="1400" kern="0">
                <a:solidFill>
                  <a:schemeClr val="tx1"/>
                </a:solidFill>
              </a:rPr>
              <a:t>, kam prioritāri izstrādājams dabas aizsardzības plāns, DAP tīmekļa vietnē publicētajā sarakstā ir</a:t>
            </a:r>
            <a:r>
              <a:rPr lang="lv-LV" sz="1400" b="1" kern="0">
                <a:solidFill>
                  <a:schemeClr val="tx1"/>
                </a:solidFill>
              </a:rPr>
              <a:t> piešķirts novērtējums: </a:t>
            </a:r>
          </a:p>
          <a:p>
            <a:pPr marL="285750" indent="-285750" algn="just">
              <a:lnSpc>
                <a:spcPct val="100000"/>
              </a:lnSpc>
              <a:spcBef>
                <a:spcPts val="0"/>
              </a:spcBef>
              <a:buFont typeface="Arial" panose="020B0604020202020204" pitchFamily="34" charset="0"/>
              <a:buChar char="•"/>
              <a:defRPr/>
            </a:pPr>
            <a:r>
              <a:rPr lang="lv-LV" sz="1400" kern="0">
                <a:solidFill>
                  <a:schemeClr val="tx1"/>
                </a:solidFill>
              </a:rPr>
              <a:t>Teritorijai piešķirts novērtējums </a:t>
            </a:r>
            <a:r>
              <a:rPr lang="lv-LV" sz="1400" b="1" kern="0">
                <a:solidFill>
                  <a:schemeClr val="tx1"/>
                </a:solidFill>
              </a:rPr>
              <a:t>61 punkts un vairāk </a:t>
            </a:r>
            <a:r>
              <a:rPr lang="lv-LV" sz="1400" kern="0">
                <a:solidFill>
                  <a:schemeClr val="tx1"/>
                </a:solidFill>
              </a:rPr>
              <a:t>– piešķir </a:t>
            </a:r>
            <a:r>
              <a:rPr lang="lv-LV" sz="1400" b="1" kern="0">
                <a:solidFill>
                  <a:schemeClr val="tx1"/>
                </a:solidFill>
              </a:rPr>
              <a:t>6</a:t>
            </a:r>
            <a:r>
              <a:rPr lang="lv-LV" sz="1400" kern="0">
                <a:solidFill>
                  <a:schemeClr val="tx1"/>
                </a:solidFill>
              </a:rPr>
              <a:t> punktus.</a:t>
            </a:r>
          </a:p>
          <a:p>
            <a:pPr marL="285750" indent="-285750" algn="just">
              <a:lnSpc>
                <a:spcPct val="100000"/>
              </a:lnSpc>
              <a:spcBef>
                <a:spcPts val="0"/>
              </a:spcBef>
              <a:buFont typeface="Arial" panose="020B0604020202020204" pitchFamily="34" charset="0"/>
              <a:buChar char="•"/>
              <a:defRPr/>
            </a:pPr>
            <a:r>
              <a:rPr lang="lv-LV" sz="1400" kern="0">
                <a:solidFill>
                  <a:schemeClr val="tx1"/>
                </a:solidFill>
              </a:rPr>
              <a:t>Teritorijai piešķirts novērtējums </a:t>
            </a:r>
            <a:r>
              <a:rPr lang="lv-LV" sz="1400" b="1" kern="0">
                <a:solidFill>
                  <a:schemeClr val="tx1"/>
                </a:solidFill>
              </a:rPr>
              <a:t>56-60 punktiem </a:t>
            </a:r>
            <a:r>
              <a:rPr lang="lv-LV" sz="1400" kern="0">
                <a:solidFill>
                  <a:schemeClr val="tx1"/>
                </a:solidFill>
              </a:rPr>
              <a:t>– piešķir </a:t>
            </a:r>
            <a:r>
              <a:rPr lang="lv-LV" sz="1400" b="1" kern="0">
                <a:solidFill>
                  <a:schemeClr val="tx1"/>
                </a:solidFill>
              </a:rPr>
              <a:t>5</a:t>
            </a:r>
            <a:r>
              <a:rPr lang="lv-LV" sz="1400" kern="0">
                <a:solidFill>
                  <a:schemeClr val="tx1"/>
                </a:solidFill>
              </a:rPr>
              <a:t> punktus</a:t>
            </a:r>
          </a:p>
          <a:p>
            <a:pPr marL="285750" indent="-285750" algn="just">
              <a:lnSpc>
                <a:spcPct val="100000"/>
              </a:lnSpc>
              <a:spcBef>
                <a:spcPts val="0"/>
              </a:spcBef>
              <a:buFont typeface="Arial" panose="020B0604020202020204" pitchFamily="34" charset="0"/>
              <a:buChar char="•"/>
              <a:defRPr/>
            </a:pPr>
            <a:r>
              <a:rPr kumimoji="0" lang="lv-LV" sz="1400" b="0" i="0" u="none" strike="noStrike" kern="0" cap="none" spc="0" normalizeH="0" baseline="0" noProof="0">
                <a:ln>
                  <a:noFill/>
                </a:ln>
                <a:solidFill>
                  <a:schemeClr val="tx1"/>
                </a:solidFill>
                <a:effectLst/>
                <a:uLnTx/>
                <a:uFillTx/>
              </a:rPr>
              <a:t>Teritorijai piešķirts novērtējums </a:t>
            </a:r>
            <a:r>
              <a:rPr kumimoji="0" lang="lv-LV" sz="1400" b="1" i="0" u="none" strike="noStrike" kern="0" cap="none" spc="0" normalizeH="0" baseline="0" noProof="0">
                <a:ln>
                  <a:noFill/>
                </a:ln>
                <a:solidFill>
                  <a:schemeClr val="tx1"/>
                </a:solidFill>
                <a:effectLst/>
                <a:uLnTx/>
                <a:uFillTx/>
              </a:rPr>
              <a:t>51 -55 punktiem </a:t>
            </a:r>
            <a:r>
              <a:rPr kumimoji="0" lang="lv-LV" sz="1400" b="0" i="0" u="none" strike="noStrike" kern="0" cap="none" spc="0" normalizeH="0" baseline="0" noProof="0">
                <a:ln>
                  <a:noFill/>
                </a:ln>
                <a:solidFill>
                  <a:schemeClr val="tx1"/>
                </a:solidFill>
                <a:effectLst/>
                <a:uLnTx/>
                <a:uFillTx/>
              </a:rPr>
              <a:t>– piešķir </a:t>
            </a:r>
            <a:r>
              <a:rPr kumimoji="0" lang="lv-LV" sz="1400" b="1" i="0" u="none" strike="noStrike" kern="0" cap="none" spc="0" normalizeH="0" baseline="0" noProof="0">
                <a:ln>
                  <a:noFill/>
                </a:ln>
                <a:solidFill>
                  <a:schemeClr val="tx1"/>
                </a:solidFill>
                <a:effectLst/>
                <a:uLnTx/>
                <a:uFillTx/>
              </a:rPr>
              <a:t>4 </a:t>
            </a:r>
            <a:r>
              <a:rPr kumimoji="0" lang="lv-LV" sz="1400" b="0" i="0" u="none" strike="noStrike" kern="0" cap="none" spc="0" normalizeH="0" baseline="0" noProof="0">
                <a:ln>
                  <a:noFill/>
                </a:ln>
                <a:solidFill>
                  <a:schemeClr val="tx1"/>
                </a:solidFill>
                <a:effectLst/>
                <a:uLnTx/>
                <a:uFillTx/>
              </a:rPr>
              <a:t>punktus. </a:t>
            </a:r>
          </a:p>
          <a:p>
            <a:pPr marL="285750" indent="-285750" algn="just">
              <a:lnSpc>
                <a:spcPct val="100000"/>
              </a:lnSpc>
              <a:spcBef>
                <a:spcPts val="0"/>
              </a:spcBef>
              <a:buFont typeface="Arial" panose="020B0604020202020204" pitchFamily="34" charset="0"/>
              <a:buChar char="•"/>
              <a:defRPr/>
            </a:pPr>
            <a:r>
              <a:rPr kumimoji="0" lang="lv-LV" sz="1400" b="0" i="0" u="none" strike="noStrike" kern="0" cap="none" spc="0" normalizeH="0" baseline="0" noProof="0">
                <a:ln>
                  <a:noFill/>
                </a:ln>
                <a:solidFill>
                  <a:schemeClr val="tx1"/>
                </a:solidFill>
                <a:effectLst/>
                <a:uLnTx/>
                <a:uFillTx/>
              </a:rPr>
              <a:t>Teritorijai piešķirts novērtējums </a:t>
            </a:r>
            <a:r>
              <a:rPr kumimoji="0" lang="lv-LV" sz="1400" b="1" i="0" u="none" strike="noStrike" kern="0" cap="none" spc="0" normalizeH="0" baseline="0" noProof="0">
                <a:ln>
                  <a:noFill/>
                </a:ln>
                <a:solidFill>
                  <a:schemeClr val="tx1"/>
                </a:solidFill>
                <a:effectLst/>
                <a:uLnTx/>
                <a:uFillTx/>
              </a:rPr>
              <a:t>46 -50 punktiem </a:t>
            </a:r>
            <a:r>
              <a:rPr kumimoji="0" lang="lv-LV" sz="1400" b="0" i="0" u="none" strike="noStrike" kern="0" cap="none" spc="0" normalizeH="0" baseline="0" noProof="0">
                <a:ln>
                  <a:noFill/>
                </a:ln>
                <a:solidFill>
                  <a:schemeClr val="tx1"/>
                </a:solidFill>
                <a:effectLst/>
                <a:uLnTx/>
                <a:uFillTx/>
              </a:rPr>
              <a:t>- piešķir </a:t>
            </a:r>
            <a:r>
              <a:rPr kumimoji="0" lang="lv-LV" sz="1400" b="1" i="0" u="none" strike="noStrike" kern="0" cap="none" spc="0" normalizeH="0" baseline="0" noProof="0">
                <a:ln>
                  <a:noFill/>
                </a:ln>
                <a:solidFill>
                  <a:schemeClr val="tx1"/>
                </a:solidFill>
                <a:effectLst/>
                <a:uLnTx/>
                <a:uFillTx/>
              </a:rPr>
              <a:t>3</a:t>
            </a:r>
            <a:r>
              <a:rPr kumimoji="0" lang="lv-LV" sz="1400" b="0" i="0" u="none" strike="noStrike" kern="0" cap="none" spc="0" normalizeH="0" baseline="0" noProof="0">
                <a:ln>
                  <a:noFill/>
                </a:ln>
                <a:solidFill>
                  <a:schemeClr val="tx1"/>
                </a:solidFill>
                <a:effectLst/>
                <a:uLnTx/>
                <a:uFillTx/>
              </a:rPr>
              <a:t> punktus</a:t>
            </a:r>
          </a:p>
          <a:p>
            <a:pPr marL="285750" indent="-285750" algn="just">
              <a:lnSpc>
                <a:spcPct val="100000"/>
              </a:lnSpc>
              <a:spcBef>
                <a:spcPts val="0"/>
              </a:spcBef>
              <a:buFont typeface="Arial" panose="020B0604020202020204" pitchFamily="34" charset="0"/>
              <a:buChar char="•"/>
              <a:defRPr/>
            </a:pPr>
            <a:r>
              <a:rPr lang="lv-LV" sz="1400" kern="0">
                <a:solidFill>
                  <a:schemeClr val="tx1"/>
                </a:solidFill>
              </a:rPr>
              <a:t>Teritorijai piešķirts novērtējums </a:t>
            </a:r>
            <a:r>
              <a:rPr lang="lv-LV" sz="1400" b="1" kern="0">
                <a:solidFill>
                  <a:schemeClr val="tx1"/>
                </a:solidFill>
              </a:rPr>
              <a:t>41-45 punktiem </a:t>
            </a:r>
            <a:r>
              <a:rPr kumimoji="0" lang="lv-LV" sz="1400" b="0" i="0" u="none" strike="noStrike" kern="0" cap="none" spc="0" normalizeH="0" baseline="0" noProof="0">
                <a:ln>
                  <a:noFill/>
                </a:ln>
                <a:solidFill>
                  <a:schemeClr val="tx1"/>
                </a:solidFill>
                <a:effectLst/>
                <a:uLnTx/>
                <a:uFillTx/>
              </a:rPr>
              <a:t>- piešķir </a:t>
            </a:r>
            <a:r>
              <a:rPr kumimoji="0" lang="lv-LV" sz="1400" b="1" i="0" u="none" strike="noStrike" kern="0" cap="none" spc="0" normalizeH="0" baseline="0" noProof="0">
                <a:ln>
                  <a:noFill/>
                </a:ln>
                <a:solidFill>
                  <a:schemeClr val="tx1"/>
                </a:solidFill>
                <a:effectLst/>
                <a:uLnTx/>
                <a:uFillTx/>
              </a:rPr>
              <a:t>2</a:t>
            </a:r>
            <a:r>
              <a:rPr kumimoji="0" lang="lv-LV" sz="1400" b="0" i="0" u="none" strike="noStrike" kern="0" cap="none" spc="0" normalizeH="0" baseline="0" noProof="0">
                <a:ln>
                  <a:noFill/>
                </a:ln>
                <a:solidFill>
                  <a:schemeClr val="tx1"/>
                </a:solidFill>
                <a:effectLst/>
                <a:uLnTx/>
                <a:uFillTx/>
              </a:rPr>
              <a:t> punktus</a:t>
            </a:r>
          </a:p>
          <a:p>
            <a:pPr marL="285750" indent="-285750" algn="just">
              <a:lnSpc>
                <a:spcPct val="100000"/>
              </a:lnSpc>
              <a:spcBef>
                <a:spcPts val="0"/>
              </a:spcBef>
              <a:buFont typeface="Arial" panose="020B0604020202020204" pitchFamily="34" charset="0"/>
              <a:buChar char="•"/>
              <a:defRPr/>
            </a:pPr>
            <a:r>
              <a:rPr lang="lv-LV" sz="1400" kern="0">
                <a:solidFill>
                  <a:schemeClr val="tx1"/>
                </a:solidFill>
              </a:rPr>
              <a:t>Teritorijai piešķirts novērtējums līdz </a:t>
            </a:r>
            <a:r>
              <a:rPr lang="lv-LV" sz="1400" b="1" kern="0">
                <a:solidFill>
                  <a:schemeClr val="tx1"/>
                </a:solidFill>
              </a:rPr>
              <a:t>40 punktiem </a:t>
            </a:r>
            <a:r>
              <a:rPr lang="lv-LV" sz="1400" kern="0">
                <a:solidFill>
                  <a:schemeClr val="tx1"/>
                </a:solidFill>
              </a:rPr>
              <a:t>- piešķir </a:t>
            </a:r>
            <a:r>
              <a:rPr lang="lv-LV" sz="1400" b="1" kern="0">
                <a:solidFill>
                  <a:schemeClr val="tx1"/>
                </a:solidFill>
              </a:rPr>
              <a:t>1 </a:t>
            </a:r>
            <a:r>
              <a:rPr lang="lv-LV" sz="1400" kern="0">
                <a:solidFill>
                  <a:schemeClr val="tx1"/>
                </a:solidFill>
              </a:rPr>
              <a:t>punktu</a:t>
            </a:r>
          </a:p>
          <a:p>
            <a:pPr marL="285750" indent="-285750" algn="just">
              <a:lnSpc>
                <a:spcPct val="100000"/>
              </a:lnSpc>
              <a:spcBef>
                <a:spcPts val="0"/>
              </a:spcBef>
              <a:buFont typeface="Arial" panose="020B0604020202020204" pitchFamily="34" charset="0"/>
              <a:buChar char="•"/>
              <a:defRPr/>
            </a:pPr>
            <a:r>
              <a:rPr kumimoji="0" lang="lv-LV" sz="1400" b="0" i="0" u="none" strike="noStrike" kern="0" cap="none" spc="0" normalizeH="0" baseline="0" noProof="0">
                <a:ln>
                  <a:noFill/>
                </a:ln>
                <a:solidFill>
                  <a:schemeClr val="tx1"/>
                </a:solidFill>
                <a:effectLst/>
                <a:uLnTx/>
                <a:uFillTx/>
              </a:rPr>
              <a:t>Nav iekļauts sarakstā  - piešķir </a:t>
            </a:r>
            <a:r>
              <a:rPr kumimoji="0" lang="lv-LV" sz="1400" b="1" i="0" u="none" strike="noStrike" kern="0" cap="none" spc="0" normalizeH="0" baseline="0" noProof="0">
                <a:ln>
                  <a:noFill/>
                </a:ln>
                <a:solidFill>
                  <a:schemeClr val="tx1"/>
                </a:solidFill>
                <a:effectLst/>
                <a:uLnTx/>
                <a:uFillTx/>
              </a:rPr>
              <a:t>0</a:t>
            </a:r>
            <a:r>
              <a:rPr kumimoji="0" lang="lv-LV" sz="1400" b="0" i="0" u="none" strike="noStrike" kern="0" cap="none" spc="0" normalizeH="0" baseline="0" noProof="0">
                <a:ln>
                  <a:noFill/>
                </a:ln>
                <a:solidFill>
                  <a:schemeClr val="tx1"/>
                </a:solidFill>
                <a:effectLst/>
                <a:uLnTx/>
                <a:uFillTx/>
              </a:rPr>
              <a:t> punktus</a:t>
            </a:r>
          </a:p>
        </p:txBody>
      </p:sp>
      <p:sp>
        <p:nvSpPr>
          <p:cNvPr id="59" name="TextBox 58">
            <a:extLst>
              <a:ext uri="{FF2B5EF4-FFF2-40B4-BE49-F238E27FC236}">
                <a16:creationId xmlns:a16="http://schemas.microsoft.com/office/drawing/2014/main" id="{2FE10470-7511-E0BC-6DA4-52FECD7AE152}"/>
              </a:ext>
            </a:extLst>
          </p:cNvPr>
          <p:cNvSpPr txBox="1"/>
          <p:nvPr/>
        </p:nvSpPr>
        <p:spPr>
          <a:xfrm>
            <a:off x="1307993" y="146062"/>
            <a:ext cx="7955903" cy="1015663"/>
          </a:xfrm>
          <a:prstGeom prst="rect">
            <a:avLst/>
          </a:prstGeom>
          <a:noFill/>
        </p:spPr>
        <p:txBody>
          <a:bodyPr wrap="square" rtlCol="0">
            <a:spAutoFit/>
          </a:bodyPr>
          <a:lstStyle/>
          <a:p>
            <a:r>
              <a:rPr lang="lv-LV" altLang="en-US" sz="3000" b="1">
                <a:latin typeface="Poppins"/>
                <a:cs typeface="Verdana"/>
              </a:rPr>
              <a:t>2.2.3.3. pasākuma </a:t>
            </a:r>
            <a:r>
              <a:rPr lang="lv-LV" altLang="en-US" sz="3000" b="1" u="sng">
                <a:latin typeface="Poppins"/>
                <a:cs typeface="Verdana"/>
              </a:rPr>
              <a:t>otrās</a:t>
            </a:r>
            <a:r>
              <a:rPr lang="lv-LV" altLang="en-US" sz="3000" b="1">
                <a:latin typeface="Poppins"/>
                <a:cs typeface="Verdana"/>
              </a:rPr>
              <a:t> atlases kārtas kvalitātes kritēriji </a:t>
            </a:r>
          </a:p>
        </p:txBody>
      </p:sp>
      <p:sp>
        <p:nvSpPr>
          <p:cNvPr id="4" name="Subtitle 2">
            <a:extLst>
              <a:ext uri="{FF2B5EF4-FFF2-40B4-BE49-F238E27FC236}">
                <a16:creationId xmlns:a16="http://schemas.microsoft.com/office/drawing/2014/main" id="{85C565D0-3A49-40D9-4BE8-E39DD5AEE3EE}"/>
              </a:ext>
            </a:extLst>
          </p:cNvPr>
          <p:cNvSpPr txBox="1">
            <a:spLocks/>
          </p:cNvSpPr>
          <p:nvPr/>
        </p:nvSpPr>
        <p:spPr>
          <a:xfrm>
            <a:off x="7376556" y="2524817"/>
            <a:ext cx="4365332" cy="2508379"/>
          </a:xfrm>
          <a:prstGeom prst="rect">
            <a:avLst/>
          </a:prstGeom>
        </p:spPr>
        <p:txBody>
          <a:bodyPr vert="horz" wrap="square" lIns="45720" tIns="22860" rIns="45720" bIns="22860" rtlCol="0" anchor="t">
            <a:spAutoFit/>
          </a:bodyPr>
          <a:lstStyle>
            <a:defPPr>
              <a:defRPr lang="lv-LV"/>
            </a:defPPr>
            <a:lvl1pPr indent="0" algn="ctr" defTabSz="1087636">
              <a:lnSpc>
                <a:spcPts val="1750"/>
              </a:lnSpc>
              <a:spcBef>
                <a:spcPct val="20000"/>
              </a:spcBef>
              <a:buFont typeface="Arial"/>
              <a:buNone/>
              <a:defRPr>
                <a:solidFill>
                  <a:srgbClr val="002060"/>
                </a:solidFill>
                <a:latin typeface="Poppins" panose="00000500000000000000" pitchFamily="2" charset="-70"/>
                <a:ea typeface="Lato Light" panose="020F0502020204030203" pitchFamily="34" charset="0"/>
                <a:cs typeface="Poppins" panose="00000500000000000000" pitchFamily="2" charset="-70"/>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algn="just">
              <a:lnSpc>
                <a:spcPct val="100000"/>
              </a:lnSpc>
              <a:spcBef>
                <a:spcPts val="0"/>
              </a:spcBef>
              <a:defRPr/>
            </a:pPr>
            <a:r>
              <a:rPr lang="lv-LV" sz="1400" kern="0">
                <a:solidFill>
                  <a:schemeClr val="tx1"/>
                </a:solidFill>
              </a:rPr>
              <a:t>2. Projekta </a:t>
            </a:r>
            <a:r>
              <a:rPr lang="lv-LV" sz="1400" b="1" kern="0">
                <a:solidFill>
                  <a:schemeClr val="tx1"/>
                </a:solidFill>
              </a:rPr>
              <a:t>ĪADT</a:t>
            </a:r>
            <a:r>
              <a:rPr lang="lv-LV" sz="1400" kern="0">
                <a:solidFill>
                  <a:schemeClr val="tx1"/>
                </a:solidFill>
              </a:rPr>
              <a:t>, kam prioritāri izstrādājams dabas aizsardzības plāns, </a:t>
            </a:r>
            <a:r>
              <a:rPr lang="lv-LV" sz="1400" b="1" kern="0">
                <a:solidFill>
                  <a:schemeClr val="tx1"/>
                </a:solidFill>
              </a:rPr>
              <a:t>platība</a:t>
            </a:r>
            <a:r>
              <a:rPr lang="lv-LV" sz="1400" kern="0">
                <a:solidFill>
                  <a:schemeClr val="tx1"/>
                </a:solidFill>
              </a:rPr>
              <a:t> ir: </a:t>
            </a:r>
          </a:p>
          <a:p>
            <a:pPr marL="285750" indent="-285750" algn="just">
              <a:lnSpc>
                <a:spcPct val="100000"/>
              </a:lnSpc>
              <a:spcBef>
                <a:spcPts val="0"/>
              </a:spcBef>
              <a:spcAft>
                <a:spcPts val="600"/>
              </a:spcAft>
              <a:buFont typeface="Arial" panose="020B0604020202020204" pitchFamily="34" charset="0"/>
              <a:buChar char="•"/>
              <a:defRPr/>
            </a:pPr>
            <a:r>
              <a:rPr kumimoji="0" lang="sv-SE" sz="1400" b="0" i="0" u="none" strike="noStrike" kern="0" cap="none" spc="0" normalizeH="0" baseline="0" noProof="0">
                <a:ln>
                  <a:noFill/>
                </a:ln>
                <a:solidFill>
                  <a:schemeClr val="tx1"/>
                </a:solidFill>
                <a:effectLst/>
                <a:uLnTx/>
                <a:uFillTx/>
              </a:rPr>
              <a:t>lielāka par </a:t>
            </a:r>
            <a:r>
              <a:rPr kumimoji="0" lang="sv-SE" sz="1400" b="1" i="0" u="none" strike="noStrike" kern="0" cap="none" spc="0" normalizeH="0" baseline="0" noProof="0">
                <a:ln>
                  <a:noFill/>
                </a:ln>
                <a:solidFill>
                  <a:schemeClr val="tx1"/>
                </a:solidFill>
                <a:effectLst/>
                <a:uLnTx/>
                <a:uFillTx/>
              </a:rPr>
              <a:t>15 000 ha</a:t>
            </a:r>
            <a:r>
              <a:rPr kumimoji="0" lang="lv-LV" sz="1400" b="1" i="0" u="none" strike="noStrike" kern="0" cap="none" spc="0" normalizeH="0" baseline="0" noProof="0">
                <a:ln>
                  <a:noFill/>
                </a:ln>
                <a:solidFill>
                  <a:schemeClr val="tx1"/>
                </a:solidFill>
                <a:effectLst/>
                <a:uLnTx/>
                <a:uFillTx/>
              </a:rPr>
              <a:t> </a:t>
            </a:r>
            <a:r>
              <a:rPr kumimoji="0" lang="lv-LV" sz="1400" b="0" i="0" u="none" strike="noStrike" kern="0" cap="none" spc="0" normalizeH="0" baseline="0" noProof="0">
                <a:ln>
                  <a:noFill/>
                </a:ln>
                <a:solidFill>
                  <a:schemeClr val="tx1"/>
                </a:solidFill>
                <a:effectLst/>
                <a:uLnTx/>
                <a:uFillTx/>
              </a:rPr>
              <a:t>– piešķir </a:t>
            </a:r>
            <a:r>
              <a:rPr kumimoji="0" lang="lv-LV" sz="1400" b="1" i="0" u="none" strike="noStrike" kern="0" cap="none" spc="0" normalizeH="0" baseline="0" noProof="0">
                <a:ln>
                  <a:noFill/>
                </a:ln>
                <a:solidFill>
                  <a:schemeClr val="tx1"/>
                </a:solidFill>
                <a:effectLst/>
                <a:uLnTx/>
                <a:uFillTx/>
              </a:rPr>
              <a:t>3 </a:t>
            </a:r>
            <a:r>
              <a:rPr kumimoji="0" lang="lv-LV" sz="1400" b="0" i="0" u="none" strike="noStrike" kern="0" cap="none" spc="0" normalizeH="0" baseline="0" noProof="0">
                <a:ln>
                  <a:noFill/>
                </a:ln>
                <a:solidFill>
                  <a:schemeClr val="tx1"/>
                </a:solidFill>
                <a:effectLst/>
                <a:uLnTx/>
                <a:uFillTx/>
              </a:rPr>
              <a:t>punktus</a:t>
            </a:r>
          </a:p>
          <a:p>
            <a:pPr marL="285750" indent="-285750" algn="just">
              <a:lnSpc>
                <a:spcPct val="100000"/>
              </a:lnSpc>
              <a:spcBef>
                <a:spcPts val="0"/>
              </a:spcBef>
              <a:spcAft>
                <a:spcPts val="600"/>
              </a:spcAft>
              <a:buFont typeface="Arial" panose="020B0604020202020204" pitchFamily="34" charset="0"/>
              <a:buChar char="•"/>
              <a:defRPr/>
            </a:pPr>
            <a:r>
              <a:rPr kumimoji="0" lang="sv-SE" sz="1400" b="0" i="0" u="none" strike="noStrike" kern="0" cap="none" spc="0" normalizeH="0" baseline="0" noProof="0">
                <a:ln>
                  <a:noFill/>
                </a:ln>
                <a:solidFill>
                  <a:schemeClr val="tx1"/>
                </a:solidFill>
                <a:effectLst/>
                <a:uLnTx/>
                <a:uFillTx/>
              </a:rPr>
              <a:t>lielāka par </a:t>
            </a:r>
            <a:r>
              <a:rPr kumimoji="0" lang="sv-SE" sz="1400" b="1" i="0" u="none" strike="noStrike" kern="0" cap="none" spc="0" normalizeH="0" baseline="0" noProof="0">
                <a:ln>
                  <a:noFill/>
                </a:ln>
                <a:solidFill>
                  <a:schemeClr val="tx1"/>
                </a:solidFill>
                <a:effectLst/>
                <a:uLnTx/>
                <a:uFillTx/>
              </a:rPr>
              <a:t>10 000 ha un mazāka par 15 000 ha </a:t>
            </a:r>
            <a:r>
              <a:rPr kumimoji="0" lang="sv-SE" sz="1400" b="0" i="0" u="none" strike="noStrike" kern="0" cap="none" spc="0" normalizeH="0" baseline="0" noProof="0">
                <a:ln>
                  <a:noFill/>
                </a:ln>
                <a:solidFill>
                  <a:schemeClr val="tx1"/>
                </a:solidFill>
                <a:effectLst/>
                <a:uLnTx/>
                <a:uFillTx/>
              </a:rPr>
              <a:t>(ieskaitot)</a:t>
            </a:r>
            <a:r>
              <a:rPr kumimoji="0" lang="lv-LV" sz="1400" b="0" i="0" u="none" strike="noStrike" kern="0" cap="none" spc="0" normalizeH="0" baseline="0" noProof="0">
                <a:ln>
                  <a:noFill/>
                </a:ln>
                <a:solidFill>
                  <a:schemeClr val="tx1"/>
                </a:solidFill>
                <a:effectLst/>
                <a:uLnTx/>
                <a:uFillTx/>
              </a:rPr>
              <a:t> – piešķir </a:t>
            </a:r>
            <a:r>
              <a:rPr kumimoji="0" lang="lv-LV" sz="1400" b="1" i="0" u="none" strike="noStrike" kern="0" cap="none" spc="0" normalizeH="0" baseline="0" noProof="0">
                <a:ln>
                  <a:noFill/>
                </a:ln>
                <a:solidFill>
                  <a:schemeClr val="tx1"/>
                </a:solidFill>
                <a:effectLst/>
                <a:uLnTx/>
                <a:uFillTx/>
              </a:rPr>
              <a:t>2</a:t>
            </a:r>
            <a:r>
              <a:rPr kumimoji="0" lang="lv-LV" sz="1400" b="0" i="0" u="none" strike="noStrike" kern="0" cap="none" spc="0" normalizeH="0" baseline="0" noProof="0">
                <a:ln>
                  <a:noFill/>
                </a:ln>
                <a:solidFill>
                  <a:schemeClr val="tx1"/>
                </a:solidFill>
                <a:effectLst/>
                <a:uLnTx/>
                <a:uFillTx/>
              </a:rPr>
              <a:t> punktus</a:t>
            </a:r>
          </a:p>
          <a:p>
            <a:pPr marL="285750" indent="-285750" algn="just">
              <a:lnSpc>
                <a:spcPct val="100000"/>
              </a:lnSpc>
              <a:spcBef>
                <a:spcPts val="0"/>
              </a:spcBef>
              <a:spcAft>
                <a:spcPts val="600"/>
              </a:spcAft>
              <a:buFont typeface="Arial" panose="020B0604020202020204" pitchFamily="34" charset="0"/>
              <a:buChar char="•"/>
              <a:defRPr/>
            </a:pPr>
            <a:r>
              <a:rPr kumimoji="0" lang="sv-SE" sz="1400" b="0" i="0" u="none" strike="noStrike" kern="0" cap="none" spc="0" normalizeH="0" baseline="0" noProof="0">
                <a:ln>
                  <a:noFill/>
                </a:ln>
                <a:solidFill>
                  <a:schemeClr val="tx1"/>
                </a:solidFill>
                <a:effectLst/>
                <a:uLnTx/>
                <a:uFillTx/>
              </a:rPr>
              <a:t>lielāka par </a:t>
            </a:r>
            <a:r>
              <a:rPr kumimoji="0" lang="sv-SE" sz="1400" b="1" i="0" u="none" strike="noStrike" kern="0" cap="none" spc="0" normalizeH="0" baseline="0" noProof="0">
                <a:ln>
                  <a:noFill/>
                </a:ln>
                <a:solidFill>
                  <a:schemeClr val="tx1"/>
                </a:solidFill>
                <a:effectLst/>
                <a:uLnTx/>
                <a:uFillTx/>
              </a:rPr>
              <a:t>1000 ha, bet mazāka par 10 000 ha </a:t>
            </a:r>
            <a:r>
              <a:rPr kumimoji="0" lang="sv-SE" sz="1400" b="0" i="0" u="none" strike="noStrike" kern="0" cap="none" spc="0" normalizeH="0" baseline="0" noProof="0">
                <a:ln>
                  <a:noFill/>
                </a:ln>
                <a:solidFill>
                  <a:schemeClr val="tx1"/>
                </a:solidFill>
                <a:effectLst/>
                <a:uLnTx/>
                <a:uFillTx/>
              </a:rPr>
              <a:t>(ieskaitot)</a:t>
            </a:r>
            <a:r>
              <a:rPr kumimoji="0" lang="lv-LV" sz="1400" b="0" i="0" u="none" strike="noStrike" kern="0" cap="none" spc="0" normalizeH="0" baseline="0" noProof="0">
                <a:ln>
                  <a:noFill/>
                </a:ln>
                <a:solidFill>
                  <a:schemeClr val="tx1"/>
                </a:solidFill>
                <a:effectLst/>
                <a:uLnTx/>
                <a:uFillTx/>
              </a:rPr>
              <a:t> – piešķir</a:t>
            </a:r>
            <a:r>
              <a:rPr kumimoji="0" lang="lv-LV" sz="1400" b="1" i="0" u="none" strike="noStrike" kern="0" cap="none" spc="0" normalizeH="0" baseline="0" noProof="0">
                <a:ln>
                  <a:noFill/>
                </a:ln>
                <a:solidFill>
                  <a:schemeClr val="tx1"/>
                </a:solidFill>
                <a:effectLst/>
                <a:uLnTx/>
                <a:uFillTx/>
              </a:rPr>
              <a:t> 1 </a:t>
            </a:r>
            <a:r>
              <a:rPr kumimoji="0" lang="lv-LV" sz="1400" b="0" i="0" u="none" strike="noStrike" kern="0" cap="none" spc="0" normalizeH="0" baseline="0" noProof="0">
                <a:ln>
                  <a:noFill/>
                </a:ln>
                <a:solidFill>
                  <a:schemeClr val="tx1"/>
                </a:solidFill>
                <a:effectLst/>
                <a:uLnTx/>
                <a:uFillTx/>
              </a:rPr>
              <a:t>punktu</a:t>
            </a:r>
          </a:p>
          <a:p>
            <a:pPr marL="285750" indent="-285750" algn="just">
              <a:lnSpc>
                <a:spcPct val="100000"/>
              </a:lnSpc>
              <a:spcBef>
                <a:spcPts val="0"/>
              </a:spcBef>
              <a:spcAft>
                <a:spcPts val="600"/>
              </a:spcAft>
              <a:buFont typeface="Arial" panose="020B0604020202020204" pitchFamily="34" charset="0"/>
              <a:buChar char="•"/>
              <a:defRPr/>
            </a:pPr>
            <a:r>
              <a:rPr kumimoji="0" lang="sv-SE" sz="1400" b="1" i="0" u="none" strike="noStrike" kern="0" cap="none" spc="0" normalizeH="0" baseline="0" noProof="0">
                <a:ln>
                  <a:noFill/>
                </a:ln>
                <a:solidFill>
                  <a:schemeClr val="tx1"/>
                </a:solidFill>
                <a:effectLst/>
                <a:uLnTx/>
                <a:uFillTx/>
              </a:rPr>
              <a:t>mazāka par 1000 ha</a:t>
            </a:r>
            <a:r>
              <a:rPr kumimoji="0" lang="sv-SE" sz="1400" b="0" i="0" u="none" strike="noStrike" kern="0" cap="none" spc="0" normalizeH="0" baseline="0" noProof="0">
                <a:ln>
                  <a:noFill/>
                </a:ln>
                <a:solidFill>
                  <a:schemeClr val="tx1"/>
                </a:solidFill>
                <a:effectLst/>
                <a:uLnTx/>
                <a:uFillTx/>
              </a:rPr>
              <a:t> (ieskaitot)</a:t>
            </a:r>
            <a:r>
              <a:rPr kumimoji="0" lang="lv-LV" sz="1400" b="0" i="0" u="none" strike="noStrike" kern="0" cap="none" spc="0" normalizeH="0" baseline="0" noProof="0">
                <a:ln>
                  <a:noFill/>
                </a:ln>
                <a:solidFill>
                  <a:schemeClr val="tx1"/>
                </a:solidFill>
                <a:effectLst/>
                <a:uLnTx/>
                <a:uFillTx/>
              </a:rPr>
              <a:t> – piešķir </a:t>
            </a:r>
            <a:r>
              <a:rPr kumimoji="0" lang="lv-LV" sz="1400" b="1" i="0" u="none" strike="noStrike" kern="0" cap="none" spc="0" normalizeH="0" baseline="0" noProof="0">
                <a:ln>
                  <a:noFill/>
                </a:ln>
                <a:solidFill>
                  <a:schemeClr val="tx1"/>
                </a:solidFill>
                <a:effectLst/>
                <a:uLnTx/>
                <a:uFillTx/>
              </a:rPr>
              <a:t>0</a:t>
            </a:r>
            <a:r>
              <a:rPr kumimoji="0" lang="lv-LV" sz="1400" b="0" i="0" u="none" strike="noStrike" kern="0" cap="none" spc="0" normalizeH="0" baseline="0" noProof="0">
                <a:ln>
                  <a:noFill/>
                </a:ln>
                <a:solidFill>
                  <a:schemeClr val="tx1"/>
                </a:solidFill>
                <a:effectLst/>
                <a:uLnTx/>
                <a:uFillTx/>
              </a:rPr>
              <a:t> punktus</a:t>
            </a:r>
          </a:p>
          <a:p>
            <a:pPr algn="just">
              <a:lnSpc>
                <a:spcPct val="100000"/>
              </a:lnSpc>
              <a:spcBef>
                <a:spcPts val="0"/>
              </a:spcBef>
              <a:defRPr/>
            </a:pPr>
            <a:endParaRPr kumimoji="0" lang="lv-LV" sz="1400" b="0" i="0" u="none" strike="noStrike" kern="0" cap="none" spc="0" normalizeH="0" baseline="0" noProof="0">
              <a:ln>
                <a:noFill/>
              </a:ln>
              <a:solidFill>
                <a:schemeClr val="tx1"/>
              </a:solidFill>
              <a:effectLst/>
              <a:uLnTx/>
              <a:uFillTx/>
            </a:endParaRPr>
          </a:p>
        </p:txBody>
      </p:sp>
      <p:sp>
        <p:nvSpPr>
          <p:cNvPr id="5" name="Rectangle: Rounded Corners 4">
            <a:extLst>
              <a:ext uri="{FF2B5EF4-FFF2-40B4-BE49-F238E27FC236}">
                <a16:creationId xmlns:a16="http://schemas.microsoft.com/office/drawing/2014/main" id="{5F7AFD98-56F4-FD79-8595-9E4537E71CD9}"/>
              </a:ext>
            </a:extLst>
          </p:cNvPr>
          <p:cNvSpPr/>
          <p:nvPr/>
        </p:nvSpPr>
        <p:spPr>
          <a:xfrm>
            <a:off x="7204354" y="2039159"/>
            <a:ext cx="4897683" cy="3171919"/>
          </a:xfrm>
          <a:prstGeom prst="roundRect">
            <a:avLst/>
          </a:prstGeom>
          <a:noFill/>
          <a:ln w="76200" cap="flat">
            <a:solidFill>
              <a:schemeClr val="accent5">
                <a:lumMod val="40000"/>
                <a:lumOff val="60000"/>
              </a:schemeClr>
            </a:solidFill>
            <a:miter lim="400000"/>
          </a:ln>
          <a:effectLst/>
        </p:spPr>
        <p:txBody>
          <a:bodyPr wrap="square" lIns="26789" tIns="26789" rIns="26789" bIns="26789" numCol="1" anchor="ctr">
            <a:noAutofit/>
          </a:bodyPr>
          <a:lstStyle/>
          <a:p>
            <a:pPr defTabSz="914400"/>
            <a:endParaRPr lang="lv-LV" sz="2532" kern="0">
              <a:solidFill>
                <a:prstClr val="black"/>
              </a:solidFill>
              <a:latin typeface="Lato Light" panose="020F0502020204030203" pitchFamily="34" charset="0"/>
            </a:endParaRPr>
          </a:p>
        </p:txBody>
      </p:sp>
      <p:sp>
        <p:nvSpPr>
          <p:cNvPr id="6" name="Rectangle: Rounded Corners 5">
            <a:extLst>
              <a:ext uri="{FF2B5EF4-FFF2-40B4-BE49-F238E27FC236}">
                <a16:creationId xmlns:a16="http://schemas.microsoft.com/office/drawing/2014/main" id="{C659ECFB-1EBF-C3DC-F0B5-42549EF296A3}"/>
              </a:ext>
            </a:extLst>
          </p:cNvPr>
          <p:cNvSpPr/>
          <p:nvPr/>
        </p:nvSpPr>
        <p:spPr>
          <a:xfrm>
            <a:off x="184235" y="4190068"/>
            <a:ext cx="6747299" cy="2647811"/>
          </a:xfrm>
          <a:prstGeom prst="roundRect">
            <a:avLst/>
          </a:prstGeom>
          <a:noFill/>
          <a:ln w="76200" cap="flat">
            <a:solidFill>
              <a:schemeClr val="accent5">
                <a:lumMod val="40000"/>
                <a:lumOff val="60000"/>
              </a:schemeClr>
            </a:solidFill>
            <a:miter lim="400000"/>
          </a:ln>
          <a:effectLst/>
        </p:spPr>
        <p:txBody>
          <a:bodyPr wrap="square" lIns="26789" tIns="26789" rIns="26789" bIns="26789" numCol="1" anchor="ctr">
            <a:noAutofit/>
          </a:bodyPr>
          <a:lstStyle/>
          <a:p>
            <a:pPr defTabSz="914400"/>
            <a:endParaRPr lang="lv-LV" sz="2532" kern="0">
              <a:solidFill>
                <a:prstClr val="black"/>
              </a:solidFill>
              <a:latin typeface="Lato Light" panose="020F0502020204030203" pitchFamily="34" charset="0"/>
            </a:endParaRPr>
          </a:p>
        </p:txBody>
      </p:sp>
      <p:sp>
        <p:nvSpPr>
          <p:cNvPr id="7" name="Subtitle 2">
            <a:extLst>
              <a:ext uri="{FF2B5EF4-FFF2-40B4-BE49-F238E27FC236}">
                <a16:creationId xmlns:a16="http://schemas.microsoft.com/office/drawing/2014/main" id="{0F387587-4237-08EF-896F-5E1C0CC40785}"/>
              </a:ext>
            </a:extLst>
          </p:cNvPr>
          <p:cNvSpPr txBox="1">
            <a:spLocks/>
          </p:cNvSpPr>
          <p:nvPr/>
        </p:nvSpPr>
        <p:spPr>
          <a:xfrm>
            <a:off x="492847" y="4238297"/>
            <a:ext cx="6130074" cy="2446824"/>
          </a:xfrm>
          <a:prstGeom prst="rect">
            <a:avLst/>
          </a:prstGeom>
        </p:spPr>
        <p:txBody>
          <a:bodyPr vert="horz" wrap="square" lIns="45720" tIns="22860" rIns="45720" bIns="22860" rtlCol="0" anchor="t">
            <a:spAutoFit/>
          </a:bodyPr>
          <a:lstStyle>
            <a:defPPr>
              <a:defRPr lang="lv-LV"/>
            </a:defPPr>
            <a:lvl1pPr indent="0" algn="ctr" defTabSz="1087636">
              <a:lnSpc>
                <a:spcPts val="1750"/>
              </a:lnSpc>
              <a:spcBef>
                <a:spcPct val="20000"/>
              </a:spcBef>
              <a:buFont typeface="Arial"/>
              <a:buNone/>
              <a:defRPr>
                <a:solidFill>
                  <a:srgbClr val="002060"/>
                </a:solidFill>
                <a:latin typeface="Poppins" panose="00000500000000000000" pitchFamily="2" charset="-70"/>
                <a:ea typeface="Lato Light" panose="020F0502020204030203" pitchFamily="34" charset="0"/>
                <a:cs typeface="Poppins" panose="00000500000000000000" pitchFamily="2" charset="-70"/>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algn="just">
              <a:lnSpc>
                <a:spcPct val="100000"/>
              </a:lnSpc>
              <a:spcBef>
                <a:spcPts val="0"/>
              </a:spcBef>
              <a:defRPr/>
            </a:pPr>
            <a:r>
              <a:rPr lang="lv-LV" sz="1300" kern="0">
                <a:solidFill>
                  <a:schemeClr val="tx1"/>
                </a:solidFill>
              </a:rPr>
              <a:t>3. Projekta īstenošanas teritorijā ietilpstošo valsts un privātpersonu īpašumā esošo </a:t>
            </a:r>
            <a:r>
              <a:rPr lang="lv-LV" sz="1300" b="1" kern="0">
                <a:solidFill>
                  <a:schemeClr val="tx1"/>
                </a:solidFill>
              </a:rPr>
              <a:t>zemes īpašumu proporcija: </a:t>
            </a:r>
          </a:p>
          <a:p>
            <a:pPr marL="171450" indent="-171450" algn="just">
              <a:lnSpc>
                <a:spcPct val="100000"/>
              </a:lnSpc>
              <a:spcBef>
                <a:spcPts val="0"/>
              </a:spcBef>
              <a:buFont typeface="Arial" panose="020B0604020202020204" pitchFamily="34" charset="0"/>
              <a:buChar char="•"/>
              <a:defRPr/>
            </a:pPr>
            <a:r>
              <a:rPr lang="lv-LV" sz="1300" kern="0">
                <a:solidFill>
                  <a:schemeClr val="tx1"/>
                </a:solidFill>
              </a:rPr>
              <a:t>Projekta īstenošanas teritorijā ir gan valsts, gan privātpersonu īpašumā esoši zemes īpašumi, kur privātpersonām ietilpstošo zemes īpašumu skaits, izteikts hektāros, ir </a:t>
            </a:r>
            <a:r>
              <a:rPr lang="lv-LV" sz="1300" b="1" kern="0">
                <a:solidFill>
                  <a:schemeClr val="tx1"/>
                </a:solidFill>
              </a:rPr>
              <a:t>vismaz 50% un vairāk</a:t>
            </a:r>
            <a:r>
              <a:rPr lang="lv-LV" sz="1300" kern="0">
                <a:solidFill>
                  <a:schemeClr val="tx1"/>
                </a:solidFill>
              </a:rPr>
              <a:t>. – piešķir </a:t>
            </a:r>
            <a:r>
              <a:rPr lang="lv-LV" sz="1300" b="1" kern="0">
                <a:solidFill>
                  <a:schemeClr val="tx1"/>
                </a:solidFill>
              </a:rPr>
              <a:t>3</a:t>
            </a:r>
            <a:r>
              <a:rPr lang="lv-LV" sz="1300" kern="0">
                <a:solidFill>
                  <a:schemeClr val="tx1"/>
                </a:solidFill>
              </a:rPr>
              <a:t> punktus;</a:t>
            </a:r>
          </a:p>
          <a:p>
            <a:pPr marL="171450" indent="-171450" algn="just">
              <a:lnSpc>
                <a:spcPct val="100000"/>
              </a:lnSpc>
              <a:spcBef>
                <a:spcPts val="0"/>
              </a:spcBef>
              <a:buFont typeface="Arial" panose="020B0604020202020204" pitchFamily="34" charset="0"/>
              <a:buChar char="•"/>
              <a:defRPr/>
            </a:pPr>
            <a:r>
              <a:rPr lang="lv-LV" sz="1300" kern="0">
                <a:solidFill>
                  <a:schemeClr val="tx1"/>
                </a:solidFill>
              </a:rPr>
              <a:t>Projekta īstenošanas teritorijā ir gan valsts, gan privātpersonu īpašumā esoši zemes īpašumi, kur privātpersonām ietilpstošo zemes īpašumu skaits, izteikts hektāros, </a:t>
            </a:r>
            <a:r>
              <a:rPr lang="lv-LV" sz="1300" b="1" kern="0">
                <a:solidFill>
                  <a:schemeClr val="tx1"/>
                </a:solidFill>
              </a:rPr>
              <a:t>nepārsniedz 50% (neieskaitot) </a:t>
            </a:r>
            <a:r>
              <a:rPr lang="lv-LV" sz="1300" kern="0">
                <a:solidFill>
                  <a:schemeClr val="tx1"/>
                </a:solidFill>
              </a:rPr>
              <a:t>– piešķir </a:t>
            </a:r>
            <a:r>
              <a:rPr lang="lv-LV" sz="1300" b="1" kern="0">
                <a:solidFill>
                  <a:schemeClr val="tx1"/>
                </a:solidFill>
              </a:rPr>
              <a:t>1</a:t>
            </a:r>
            <a:r>
              <a:rPr lang="lv-LV" sz="1300" kern="0">
                <a:solidFill>
                  <a:schemeClr val="tx1"/>
                </a:solidFill>
              </a:rPr>
              <a:t> punktu; </a:t>
            </a:r>
          </a:p>
          <a:p>
            <a:pPr marL="171450" indent="-171450" algn="just">
              <a:lnSpc>
                <a:spcPct val="100000"/>
              </a:lnSpc>
              <a:spcBef>
                <a:spcPts val="0"/>
              </a:spcBef>
              <a:buFont typeface="Arial" panose="020B0604020202020204" pitchFamily="34" charset="0"/>
              <a:buChar char="•"/>
              <a:defRPr/>
            </a:pPr>
            <a:r>
              <a:rPr lang="lv-LV" sz="1300" kern="0">
                <a:solidFill>
                  <a:schemeClr val="tx1"/>
                </a:solidFill>
              </a:rPr>
              <a:t>Projekta īstenošanas teritorijā </a:t>
            </a:r>
            <a:r>
              <a:rPr lang="lv-LV" sz="1300" b="1" kern="0">
                <a:solidFill>
                  <a:schemeClr val="tx1"/>
                </a:solidFill>
              </a:rPr>
              <a:t>ietilpst tikai valsts īpašumā esoši zemes īpašumi </a:t>
            </a:r>
            <a:r>
              <a:rPr lang="lv-LV" sz="1300" kern="0">
                <a:solidFill>
                  <a:schemeClr val="tx1"/>
                </a:solidFill>
              </a:rPr>
              <a:t>– piešķir </a:t>
            </a:r>
            <a:r>
              <a:rPr lang="lv-LV" sz="1300" b="1" kern="0">
                <a:solidFill>
                  <a:schemeClr val="tx1"/>
                </a:solidFill>
              </a:rPr>
              <a:t>0</a:t>
            </a:r>
            <a:r>
              <a:rPr lang="lv-LV" sz="1300" kern="0">
                <a:solidFill>
                  <a:schemeClr val="tx1"/>
                </a:solidFill>
              </a:rPr>
              <a:t> punktus.</a:t>
            </a:r>
          </a:p>
        </p:txBody>
      </p:sp>
    </p:spTree>
    <p:extLst>
      <p:ext uri="{BB962C8B-B14F-4D97-AF65-F5344CB8AC3E}">
        <p14:creationId xmlns:p14="http://schemas.microsoft.com/office/powerpoint/2010/main" val="180380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a:extLst>
              <a:ext uri="{FF2B5EF4-FFF2-40B4-BE49-F238E27FC236}">
                <a16:creationId xmlns:a16="http://schemas.microsoft.com/office/drawing/2014/main" id="{2FE10470-7511-E0BC-6DA4-52FECD7AE152}"/>
              </a:ext>
            </a:extLst>
          </p:cNvPr>
          <p:cNvSpPr txBox="1"/>
          <p:nvPr/>
        </p:nvSpPr>
        <p:spPr>
          <a:xfrm>
            <a:off x="1696308" y="151670"/>
            <a:ext cx="7955903" cy="1015663"/>
          </a:xfrm>
          <a:prstGeom prst="rect">
            <a:avLst/>
          </a:prstGeom>
          <a:noFill/>
        </p:spPr>
        <p:txBody>
          <a:bodyPr wrap="square" rtlCol="0">
            <a:spAutoFit/>
          </a:bodyPr>
          <a:lstStyle/>
          <a:p>
            <a:r>
              <a:rPr lang="lv-LV" altLang="en-US" sz="3000" b="1">
                <a:latin typeface="Poppins"/>
                <a:cs typeface="Verdana"/>
              </a:rPr>
              <a:t>2.2.3.3. pasākuma otrās atlases kārtas kvalitātes kritēriji </a:t>
            </a:r>
          </a:p>
        </p:txBody>
      </p:sp>
      <p:sp>
        <p:nvSpPr>
          <p:cNvPr id="72" name="Rectangle: Rounded Corners 71">
            <a:extLst>
              <a:ext uri="{FF2B5EF4-FFF2-40B4-BE49-F238E27FC236}">
                <a16:creationId xmlns:a16="http://schemas.microsoft.com/office/drawing/2014/main" id="{64C59EF6-1DEB-4409-765C-3FEFE26143C8}"/>
              </a:ext>
            </a:extLst>
          </p:cNvPr>
          <p:cNvSpPr/>
          <p:nvPr/>
        </p:nvSpPr>
        <p:spPr>
          <a:xfrm>
            <a:off x="5830379" y="1009535"/>
            <a:ext cx="5648673" cy="5554248"/>
          </a:xfrm>
          <a:prstGeom prst="roundRect">
            <a:avLst/>
          </a:prstGeom>
          <a:noFill/>
          <a:ln w="76200" cap="flat">
            <a:solidFill>
              <a:schemeClr val="accent5">
                <a:lumMod val="40000"/>
                <a:lumOff val="60000"/>
              </a:schemeClr>
            </a:solidFill>
            <a:miter lim="400000"/>
          </a:ln>
          <a:effectLst/>
        </p:spPr>
        <p:txBody>
          <a:bodyPr wrap="square" lIns="26789" tIns="26789" rIns="26789" bIns="26789" numCol="1" anchor="ctr">
            <a:noAutofit/>
          </a:bodyPr>
          <a:lstStyle/>
          <a:p>
            <a:pPr defTabSz="914400"/>
            <a:endParaRPr lang="lv-LV" sz="2532" kern="0">
              <a:solidFill>
                <a:prstClr val="black"/>
              </a:solidFill>
              <a:latin typeface="Lato Light" panose="020F0502020204030203" pitchFamily="34" charset="0"/>
            </a:endParaRPr>
          </a:p>
        </p:txBody>
      </p:sp>
      <p:sp>
        <p:nvSpPr>
          <p:cNvPr id="4" name="Subtitle 2">
            <a:extLst>
              <a:ext uri="{FF2B5EF4-FFF2-40B4-BE49-F238E27FC236}">
                <a16:creationId xmlns:a16="http://schemas.microsoft.com/office/drawing/2014/main" id="{85C565D0-3A49-40D9-4BE8-E39DD5AEE3EE}"/>
              </a:ext>
            </a:extLst>
          </p:cNvPr>
          <p:cNvSpPr txBox="1">
            <a:spLocks/>
          </p:cNvSpPr>
          <p:nvPr/>
        </p:nvSpPr>
        <p:spPr>
          <a:xfrm>
            <a:off x="875993" y="1691967"/>
            <a:ext cx="4451853" cy="4447371"/>
          </a:xfrm>
          <a:prstGeom prst="rect">
            <a:avLst/>
          </a:prstGeom>
        </p:spPr>
        <p:txBody>
          <a:bodyPr vert="horz" wrap="square" lIns="45720" tIns="22860" rIns="45720" bIns="22860" rtlCol="0" anchor="t">
            <a:spAutoFit/>
          </a:bodyPr>
          <a:lstStyle>
            <a:defPPr>
              <a:defRPr lang="lv-LV"/>
            </a:defPPr>
            <a:lvl1pPr indent="0" algn="ctr" defTabSz="1087636">
              <a:lnSpc>
                <a:spcPts val="1750"/>
              </a:lnSpc>
              <a:spcBef>
                <a:spcPct val="20000"/>
              </a:spcBef>
              <a:buFont typeface="Arial"/>
              <a:buNone/>
              <a:defRPr>
                <a:solidFill>
                  <a:srgbClr val="002060"/>
                </a:solidFill>
                <a:latin typeface="Poppins" panose="00000500000000000000" pitchFamily="2" charset="-70"/>
                <a:ea typeface="Lato Light" panose="020F0502020204030203" pitchFamily="34" charset="0"/>
                <a:cs typeface="Poppins" panose="00000500000000000000" pitchFamily="2" charset="-70"/>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algn="just">
              <a:lnSpc>
                <a:spcPct val="100000"/>
              </a:lnSpc>
              <a:spcBef>
                <a:spcPts val="0"/>
              </a:spcBef>
              <a:defRPr/>
            </a:pPr>
            <a:r>
              <a:rPr lang="lv-LV" sz="1300" kern="0">
                <a:solidFill>
                  <a:schemeClr val="tx1"/>
                </a:solidFill>
              </a:rPr>
              <a:t>4. Papildus MK noteikumos paredzētajām apspriedēm tiek paredzēti </a:t>
            </a:r>
            <a:r>
              <a:rPr lang="lv-LV" sz="1300" b="1" kern="0">
                <a:solidFill>
                  <a:schemeClr val="tx1"/>
                </a:solidFill>
              </a:rPr>
              <a:t>sabiedrību izglītojoši vai dabas izglītības pasākumi</a:t>
            </a:r>
            <a:r>
              <a:rPr lang="lv-LV" sz="1300" kern="0">
                <a:solidFill>
                  <a:schemeClr val="tx1"/>
                </a:solidFill>
              </a:rPr>
              <a:t>, lai skaidrotu dabas vērtību nozīmi un nepieciešamos apsaimniekošanas pasākumus:</a:t>
            </a:r>
          </a:p>
          <a:p>
            <a:pPr algn="just">
              <a:lnSpc>
                <a:spcPct val="100000"/>
              </a:lnSpc>
              <a:spcBef>
                <a:spcPts val="0"/>
              </a:spcBef>
              <a:defRPr/>
            </a:pPr>
            <a:endParaRPr kumimoji="0" lang="lv-LV" sz="500" b="1" i="0" u="none" strike="noStrike" kern="0" cap="none" spc="0" normalizeH="0" baseline="0" noProof="0">
              <a:ln>
                <a:noFill/>
              </a:ln>
              <a:solidFill>
                <a:schemeClr val="tx1"/>
              </a:solidFill>
              <a:effectLst/>
              <a:uLnTx/>
              <a:uFillTx/>
            </a:endParaRPr>
          </a:p>
          <a:p>
            <a:pPr marL="285750" indent="-285750" algn="just">
              <a:lnSpc>
                <a:spcPct val="100000"/>
              </a:lnSpc>
              <a:spcBef>
                <a:spcPts val="0"/>
              </a:spcBef>
              <a:buFont typeface="Arial" panose="020B0604020202020204" pitchFamily="34" charset="0"/>
              <a:buChar char="•"/>
              <a:defRPr/>
            </a:pPr>
            <a:r>
              <a:rPr kumimoji="0" lang="lv-LV" sz="1300" i="0" u="none" strike="noStrike" kern="0" cap="none" spc="0" normalizeH="0" baseline="0" noProof="0">
                <a:ln>
                  <a:noFill/>
                </a:ln>
                <a:solidFill>
                  <a:schemeClr val="tx1"/>
                </a:solidFill>
                <a:effectLst/>
                <a:uLnTx/>
                <a:uFillTx/>
              </a:rPr>
              <a:t>Informatīvajos pasākumos par ĪADT, to apsaimniekošanu un dabas aizsardzības plānu izstrādi tiks izglītoti </a:t>
            </a:r>
            <a:r>
              <a:rPr kumimoji="0" lang="lv-LV" sz="1300" b="1" i="0" u="none" strike="noStrike" kern="0" cap="none" spc="0" normalizeH="0" baseline="0" noProof="0">
                <a:ln>
                  <a:noFill/>
                </a:ln>
                <a:solidFill>
                  <a:schemeClr val="tx1"/>
                </a:solidFill>
                <a:effectLst/>
                <a:uLnTx/>
                <a:uFillTx/>
              </a:rPr>
              <a:t>vairāk kā 501 cilvēks</a:t>
            </a:r>
            <a:r>
              <a:rPr lang="lv-LV" sz="1300" b="1" kern="0">
                <a:solidFill>
                  <a:schemeClr val="tx1"/>
                </a:solidFill>
              </a:rPr>
              <a:t> - </a:t>
            </a:r>
            <a:r>
              <a:rPr kumimoji="0" lang="lv-LV" sz="1300" i="0" u="none" strike="noStrike" kern="0" cap="none" spc="0" normalizeH="0" baseline="0" noProof="0">
                <a:ln>
                  <a:noFill/>
                </a:ln>
                <a:solidFill>
                  <a:schemeClr val="tx1"/>
                </a:solidFill>
                <a:effectLst/>
                <a:uLnTx/>
                <a:uFillTx/>
              </a:rPr>
              <a:t>piešķir </a:t>
            </a:r>
            <a:r>
              <a:rPr kumimoji="0" lang="lv-LV" sz="1300" b="1" i="0" u="none" strike="noStrike" kern="0" cap="none" spc="0" normalizeH="0" baseline="0" noProof="0">
                <a:ln>
                  <a:noFill/>
                </a:ln>
                <a:solidFill>
                  <a:schemeClr val="tx1"/>
                </a:solidFill>
                <a:effectLst/>
                <a:uLnTx/>
                <a:uFillTx/>
              </a:rPr>
              <a:t>4 </a:t>
            </a:r>
            <a:r>
              <a:rPr kumimoji="0" lang="lv-LV" sz="1300" i="0" u="none" strike="noStrike" kern="0" cap="none" spc="0" normalizeH="0" baseline="0" noProof="0">
                <a:ln>
                  <a:noFill/>
                </a:ln>
                <a:solidFill>
                  <a:schemeClr val="tx1"/>
                </a:solidFill>
                <a:effectLst/>
                <a:uLnTx/>
                <a:uFillTx/>
              </a:rPr>
              <a:t>punktus</a:t>
            </a:r>
            <a:endParaRPr kumimoji="0" lang="lv-LV" sz="1300" b="1" i="0" u="none" strike="noStrike" kern="0" cap="none" spc="0" normalizeH="0" baseline="0" noProof="0">
              <a:ln>
                <a:noFill/>
              </a:ln>
              <a:solidFill>
                <a:schemeClr val="tx1"/>
              </a:solidFill>
              <a:effectLst/>
              <a:uLnTx/>
              <a:uFillTx/>
            </a:endParaRPr>
          </a:p>
          <a:p>
            <a:pPr marL="285750" indent="-285750" algn="just">
              <a:lnSpc>
                <a:spcPct val="100000"/>
              </a:lnSpc>
              <a:spcBef>
                <a:spcPts val="0"/>
              </a:spcBef>
              <a:buFont typeface="Arial" panose="020B0604020202020204" pitchFamily="34" charset="0"/>
              <a:buChar char="•"/>
              <a:defRPr/>
            </a:pPr>
            <a:r>
              <a:rPr kumimoji="0" lang="lv-LV" sz="1300" i="0" u="none" strike="noStrike" kern="0" cap="none" spc="0" normalizeH="0" baseline="0" noProof="0">
                <a:ln>
                  <a:noFill/>
                </a:ln>
                <a:solidFill>
                  <a:schemeClr val="tx1"/>
                </a:solidFill>
                <a:effectLst/>
                <a:uLnTx/>
                <a:uFillTx/>
              </a:rPr>
              <a:t>Informatīvajos pasākumos par ĪADT, to apsaimniekošanu un dabas aizsardzības plānu izstrādi tiks izglītoti </a:t>
            </a:r>
            <a:r>
              <a:rPr kumimoji="0" lang="lv-LV" sz="1300" b="1" i="0" u="none" strike="noStrike" kern="0" cap="none" spc="0" normalizeH="0" baseline="0" noProof="0">
                <a:ln>
                  <a:noFill/>
                </a:ln>
                <a:solidFill>
                  <a:schemeClr val="tx1"/>
                </a:solidFill>
                <a:effectLst/>
                <a:uLnTx/>
                <a:uFillTx/>
              </a:rPr>
              <a:t> 301 – 500 cilvēku</a:t>
            </a:r>
            <a:r>
              <a:rPr lang="lv-LV" sz="1300" b="1" kern="0">
                <a:solidFill>
                  <a:schemeClr val="tx1"/>
                </a:solidFill>
              </a:rPr>
              <a:t> - </a:t>
            </a:r>
            <a:r>
              <a:rPr kumimoji="0" lang="lv-LV" sz="1300" i="0" u="none" strike="noStrike" kern="0" cap="none" spc="0" normalizeH="0" baseline="0" noProof="0">
                <a:ln>
                  <a:noFill/>
                </a:ln>
                <a:solidFill>
                  <a:schemeClr val="tx1"/>
                </a:solidFill>
                <a:effectLst/>
                <a:uLnTx/>
                <a:uFillTx/>
              </a:rPr>
              <a:t>piešķir </a:t>
            </a:r>
            <a:r>
              <a:rPr kumimoji="0" lang="lv-LV" sz="1300" b="1" i="0" u="none" strike="noStrike" kern="0" cap="none" spc="0" normalizeH="0" baseline="0" noProof="0">
                <a:ln>
                  <a:noFill/>
                </a:ln>
                <a:solidFill>
                  <a:schemeClr val="tx1"/>
                </a:solidFill>
                <a:effectLst/>
                <a:uLnTx/>
                <a:uFillTx/>
              </a:rPr>
              <a:t>3</a:t>
            </a:r>
            <a:r>
              <a:rPr kumimoji="0" lang="lv-LV" sz="1300" i="0" u="none" strike="noStrike" kern="0" cap="none" spc="0" normalizeH="0" baseline="0" noProof="0">
                <a:ln>
                  <a:noFill/>
                </a:ln>
                <a:solidFill>
                  <a:schemeClr val="tx1"/>
                </a:solidFill>
                <a:effectLst/>
                <a:uLnTx/>
                <a:uFillTx/>
              </a:rPr>
              <a:t> punktus</a:t>
            </a:r>
            <a:endParaRPr kumimoji="0" lang="lv-LV" sz="1300" b="1" i="0" u="none" strike="noStrike" kern="0" cap="none" spc="0" normalizeH="0" baseline="0" noProof="0">
              <a:ln>
                <a:noFill/>
              </a:ln>
              <a:solidFill>
                <a:schemeClr val="tx1"/>
              </a:solidFill>
              <a:effectLst/>
              <a:uLnTx/>
              <a:uFillTx/>
            </a:endParaRPr>
          </a:p>
          <a:p>
            <a:pPr marL="285750" indent="-285750" algn="just">
              <a:lnSpc>
                <a:spcPct val="100000"/>
              </a:lnSpc>
              <a:spcBef>
                <a:spcPts val="0"/>
              </a:spcBef>
              <a:buFont typeface="Arial" panose="020B0604020202020204" pitchFamily="34" charset="0"/>
              <a:buChar char="•"/>
              <a:defRPr/>
            </a:pPr>
            <a:r>
              <a:rPr kumimoji="0" lang="lv-LV" sz="1300" i="0" u="none" strike="noStrike" kern="0" cap="none" spc="0" normalizeH="0" baseline="0" noProof="0">
                <a:ln>
                  <a:noFill/>
                </a:ln>
                <a:solidFill>
                  <a:schemeClr val="tx1"/>
                </a:solidFill>
                <a:effectLst/>
                <a:uLnTx/>
                <a:uFillTx/>
              </a:rPr>
              <a:t>Informatīvajos pasākumos par ĪADT, to apsaimniekošanu un dabas aizsardzības plānu izstrādi tiks izglītoti  </a:t>
            </a:r>
            <a:r>
              <a:rPr kumimoji="0" lang="lv-LV" sz="1300" b="1" i="0" u="none" strike="noStrike" kern="0" cap="none" spc="0" normalizeH="0" baseline="0" noProof="0">
                <a:ln>
                  <a:noFill/>
                </a:ln>
                <a:solidFill>
                  <a:schemeClr val="tx1"/>
                </a:solidFill>
                <a:effectLst/>
                <a:uLnTx/>
                <a:uFillTx/>
              </a:rPr>
              <a:t>101 – 300 cilvēku -  </a:t>
            </a:r>
            <a:r>
              <a:rPr kumimoji="0" lang="lv-LV" sz="1300" i="0" u="none" strike="noStrike" kern="0" cap="none" spc="0" normalizeH="0" baseline="0" noProof="0">
                <a:ln>
                  <a:noFill/>
                </a:ln>
                <a:solidFill>
                  <a:schemeClr val="tx1"/>
                </a:solidFill>
                <a:effectLst/>
                <a:uLnTx/>
                <a:uFillTx/>
              </a:rPr>
              <a:t>piešķir </a:t>
            </a:r>
            <a:r>
              <a:rPr kumimoji="0" lang="lv-LV" sz="1300" b="1" i="0" u="none" strike="noStrike" kern="0" cap="none" spc="0" normalizeH="0" baseline="0" noProof="0">
                <a:ln>
                  <a:noFill/>
                </a:ln>
                <a:solidFill>
                  <a:schemeClr val="tx1"/>
                </a:solidFill>
                <a:effectLst/>
                <a:uLnTx/>
                <a:uFillTx/>
              </a:rPr>
              <a:t>2</a:t>
            </a:r>
            <a:r>
              <a:rPr kumimoji="0" lang="lv-LV" sz="1300" i="0" u="none" strike="noStrike" kern="0" cap="none" spc="0" normalizeH="0" baseline="0" noProof="0">
                <a:ln>
                  <a:noFill/>
                </a:ln>
                <a:solidFill>
                  <a:schemeClr val="tx1"/>
                </a:solidFill>
                <a:effectLst/>
                <a:uLnTx/>
                <a:uFillTx/>
              </a:rPr>
              <a:t> punktus</a:t>
            </a:r>
            <a:endParaRPr kumimoji="0" lang="lv-LV" sz="1300" b="1" i="0" u="none" strike="noStrike" kern="0" cap="none" spc="0" normalizeH="0" baseline="0" noProof="0">
              <a:ln>
                <a:noFill/>
              </a:ln>
              <a:solidFill>
                <a:schemeClr val="tx1"/>
              </a:solidFill>
              <a:effectLst/>
              <a:uLnTx/>
              <a:uFillTx/>
            </a:endParaRPr>
          </a:p>
          <a:p>
            <a:pPr marL="285750" indent="-285750" algn="just">
              <a:lnSpc>
                <a:spcPct val="100000"/>
              </a:lnSpc>
              <a:spcBef>
                <a:spcPts val="0"/>
              </a:spcBef>
              <a:buFont typeface="Arial" panose="020B0604020202020204" pitchFamily="34" charset="0"/>
              <a:buChar char="•"/>
              <a:defRPr/>
            </a:pPr>
            <a:r>
              <a:rPr kumimoji="0" lang="lv-LV" sz="1300" i="0" u="none" strike="noStrike" kern="0" cap="none" spc="0" normalizeH="0" baseline="0" noProof="0">
                <a:ln>
                  <a:noFill/>
                </a:ln>
                <a:solidFill>
                  <a:schemeClr val="tx1"/>
                </a:solidFill>
                <a:effectLst/>
                <a:uLnTx/>
                <a:uFillTx/>
              </a:rPr>
              <a:t>Informatīvajos pasākumos par ĪADT, to apsaimniekošanu un dabas aizsardzības plānu izstrādi tiks izglītoti </a:t>
            </a:r>
            <a:r>
              <a:rPr kumimoji="0" lang="lv-LV" sz="1300" b="1" i="0" u="none" strike="noStrike" kern="0" cap="none" spc="0" normalizeH="0" baseline="0" noProof="0">
                <a:ln>
                  <a:noFill/>
                </a:ln>
                <a:solidFill>
                  <a:schemeClr val="tx1"/>
                </a:solidFill>
                <a:effectLst/>
                <a:uLnTx/>
                <a:uFillTx/>
              </a:rPr>
              <a:t>līdz 100 cilvēku -  </a:t>
            </a:r>
            <a:r>
              <a:rPr kumimoji="0" lang="lv-LV" sz="1300" i="0" u="none" strike="noStrike" kern="0" cap="none" spc="0" normalizeH="0" baseline="0" noProof="0">
                <a:ln>
                  <a:noFill/>
                </a:ln>
                <a:solidFill>
                  <a:schemeClr val="tx1"/>
                </a:solidFill>
                <a:effectLst/>
                <a:uLnTx/>
                <a:uFillTx/>
              </a:rPr>
              <a:t>piešķir</a:t>
            </a:r>
            <a:r>
              <a:rPr kumimoji="0" lang="lv-LV" sz="1300" b="1" i="0" u="none" strike="noStrike" kern="0" cap="none" spc="0" normalizeH="0" baseline="0" noProof="0">
                <a:ln>
                  <a:noFill/>
                </a:ln>
                <a:solidFill>
                  <a:schemeClr val="tx1"/>
                </a:solidFill>
                <a:effectLst/>
                <a:uLnTx/>
                <a:uFillTx/>
              </a:rPr>
              <a:t> 1 </a:t>
            </a:r>
            <a:r>
              <a:rPr kumimoji="0" lang="lv-LV" sz="1300" i="0" u="none" strike="noStrike" kern="0" cap="none" spc="0" normalizeH="0" baseline="0" noProof="0">
                <a:ln>
                  <a:noFill/>
                </a:ln>
                <a:solidFill>
                  <a:schemeClr val="tx1"/>
                </a:solidFill>
                <a:effectLst/>
                <a:uLnTx/>
                <a:uFillTx/>
              </a:rPr>
              <a:t>punktu</a:t>
            </a:r>
            <a:endParaRPr kumimoji="0" lang="lv-LV" sz="1300" b="0" i="0" u="none" strike="noStrike" kern="0" cap="none" spc="0" normalizeH="0" baseline="0" noProof="0">
              <a:ln>
                <a:noFill/>
              </a:ln>
              <a:solidFill>
                <a:schemeClr val="tx1"/>
              </a:solidFill>
              <a:effectLst/>
              <a:uLnTx/>
              <a:uFillTx/>
            </a:endParaRPr>
          </a:p>
        </p:txBody>
      </p:sp>
      <p:sp>
        <p:nvSpPr>
          <p:cNvPr id="5" name="Rectangle: Rounded Corners 4">
            <a:extLst>
              <a:ext uri="{FF2B5EF4-FFF2-40B4-BE49-F238E27FC236}">
                <a16:creationId xmlns:a16="http://schemas.microsoft.com/office/drawing/2014/main" id="{5F7AFD98-56F4-FD79-8595-9E4537E71CD9}"/>
              </a:ext>
            </a:extLst>
          </p:cNvPr>
          <p:cNvSpPr/>
          <p:nvPr/>
        </p:nvSpPr>
        <p:spPr>
          <a:xfrm>
            <a:off x="557561" y="1316193"/>
            <a:ext cx="4928839" cy="5019275"/>
          </a:xfrm>
          <a:prstGeom prst="roundRect">
            <a:avLst/>
          </a:prstGeom>
          <a:noFill/>
          <a:ln w="76200" cap="flat">
            <a:solidFill>
              <a:schemeClr val="accent5">
                <a:lumMod val="40000"/>
                <a:lumOff val="60000"/>
              </a:schemeClr>
            </a:solidFill>
            <a:miter lim="400000"/>
          </a:ln>
          <a:effectLst/>
        </p:spPr>
        <p:txBody>
          <a:bodyPr wrap="square" lIns="26789" tIns="26789" rIns="26789" bIns="26789" numCol="1" anchor="ctr">
            <a:noAutofit/>
          </a:bodyPr>
          <a:lstStyle/>
          <a:p>
            <a:pPr defTabSz="914400"/>
            <a:endParaRPr lang="lv-LV" sz="2532" kern="0">
              <a:solidFill>
                <a:prstClr val="black"/>
              </a:solidFill>
              <a:latin typeface="Lato Light" panose="020F0502020204030203" pitchFamily="34" charset="0"/>
            </a:endParaRPr>
          </a:p>
        </p:txBody>
      </p:sp>
      <p:sp>
        <p:nvSpPr>
          <p:cNvPr id="10" name="Subtitle 2">
            <a:extLst>
              <a:ext uri="{FF2B5EF4-FFF2-40B4-BE49-F238E27FC236}">
                <a16:creationId xmlns:a16="http://schemas.microsoft.com/office/drawing/2014/main" id="{5C872FC1-1924-64DC-1A7E-F0B9E310E728}"/>
              </a:ext>
            </a:extLst>
          </p:cNvPr>
          <p:cNvSpPr txBox="1">
            <a:spLocks/>
          </p:cNvSpPr>
          <p:nvPr/>
        </p:nvSpPr>
        <p:spPr>
          <a:xfrm>
            <a:off x="6096000" y="1316193"/>
            <a:ext cx="5117432" cy="5247590"/>
          </a:xfrm>
          <a:prstGeom prst="rect">
            <a:avLst/>
          </a:prstGeom>
        </p:spPr>
        <p:txBody>
          <a:bodyPr vert="horz" wrap="square" lIns="45720" tIns="22860" rIns="45720" bIns="22860" rtlCol="0" anchor="t">
            <a:spAutoFit/>
          </a:bodyPr>
          <a:lstStyle>
            <a:defPPr>
              <a:defRPr lang="lv-LV"/>
            </a:defPPr>
            <a:lvl1pPr indent="0" algn="ctr" defTabSz="1087636">
              <a:lnSpc>
                <a:spcPts val="1750"/>
              </a:lnSpc>
              <a:spcBef>
                <a:spcPct val="20000"/>
              </a:spcBef>
              <a:buFont typeface="Arial"/>
              <a:buNone/>
              <a:defRPr>
                <a:solidFill>
                  <a:srgbClr val="002060"/>
                </a:solidFill>
                <a:latin typeface="Poppins" panose="00000500000000000000" pitchFamily="2" charset="-70"/>
                <a:ea typeface="Lato Light" panose="020F0502020204030203" pitchFamily="34" charset="0"/>
                <a:cs typeface="Poppins" panose="00000500000000000000" pitchFamily="2" charset="-70"/>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algn="just">
              <a:lnSpc>
                <a:spcPct val="100000"/>
              </a:lnSpc>
              <a:spcBef>
                <a:spcPts val="0"/>
              </a:spcBef>
              <a:defRPr/>
            </a:pPr>
            <a:r>
              <a:rPr lang="lv-LV" sz="1300" kern="0">
                <a:solidFill>
                  <a:schemeClr val="tx1"/>
                </a:solidFill>
              </a:rPr>
              <a:t>5. Projektā ir paredzētas darbības,  kas veicina  HP ”Vienlīdzība, iekļaušana, </a:t>
            </a:r>
            <a:r>
              <a:rPr lang="lv-LV" sz="1300" kern="0" err="1">
                <a:solidFill>
                  <a:schemeClr val="tx1"/>
                </a:solidFill>
              </a:rPr>
              <a:t>nediskriminācija</a:t>
            </a:r>
            <a:r>
              <a:rPr lang="lv-LV" sz="1300" kern="0">
                <a:solidFill>
                  <a:schemeClr val="tx1"/>
                </a:solidFill>
              </a:rPr>
              <a:t> un </a:t>
            </a:r>
            <a:r>
              <a:rPr lang="lv-LV" sz="1300" kern="0" err="1">
                <a:solidFill>
                  <a:schemeClr val="tx1"/>
                </a:solidFill>
              </a:rPr>
              <a:t>pamattiesību</a:t>
            </a:r>
            <a:r>
              <a:rPr lang="lv-LV" sz="1300" kern="0">
                <a:solidFill>
                  <a:schemeClr val="tx1"/>
                </a:solidFill>
              </a:rPr>
              <a:t> ievērošana” īstenošanu:</a:t>
            </a:r>
          </a:p>
          <a:p>
            <a:pPr algn="just">
              <a:lnSpc>
                <a:spcPct val="100000"/>
              </a:lnSpc>
              <a:spcBef>
                <a:spcPts val="0"/>
              </a:spcBef>
              <a:defRPr/>
            </a:pPr>
            <a:endParaRPr lang="lv-LV" sz="600" kern="0">
              <a:solidFill>
                <a:schemeClr val="tx1"/>
              </a:solidFill>
            </a:endParaRPr>
          </a:p>
          <a:p>
            <a:pPr marL="171450" indent="-171450" algn="just">
              <a:lnSpc>
                <a:spcPct val="100000"/>
              </a:lnSpc>
              <a:spcBef>
                <a:spcPts val="0"/>
              </a:spcBef>
              <a:buFont typeface="Arial" panose="020B0604020202020204" pitchFamily="34" charset="0"/>
              <a:buChar char="•"/>
              <a:defRPr/>
            </a:pPr>
            <a:r>
              <a:rPr lang="lv-LV" sz="1300" kern="0">
                <a:solidFill>
                  <a:schemeClr val="tx1"/>
                </a:solidFill>
              </a:rPr>
              <a:t>Piešķir </a:t>
            </a:r>
            <a:r>
              <a:rPr lang="lv-LV" sz="1300" b="1" kern="0">
                <a:solidFill>
                  <a:schemeClr val="tx1"/>
                </a:solidFill>
              </a:rPr>
              <a:t>4 punktus</a:t>
            </a:r>
            <a:r>
              <a:rPr lang="lv-LV" sz="1300" kern="0">
                <a:solidFill>
                  <a:schemeClr val="tx1"/>
                </a:solidFill>
              </a:rPr>
              <a:t>, ja HP VINPI </a:t>
            </a:r>
            <a:r>
              <a:rPr lang="lv-LV" sz="1300" b="1" kern="0">
                <a:solidFill>
                  <a:schemeClr val="tx1"/>
                </a:solidFill>
              </a:rPr>
              <a:t>minimālās prasības ir pārsniegtas katrā no šādām pozīcijām</a:t>
            </a:r>
            <a:r>
              <a:rPr lang="lv-LV" sz="1300" kern="0">
                <a:solidFill>
                  <a:schemeClr val="tx1"/>
                </a:solidFill>
              </a:rPr>
              <a:t>:</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1) vispārīgas horizontālā principa darbības;</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2) specifiskā horizontālā principa darbība;</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3) horizontālā principa rādītājs. </a:t>
            </a:r>
          </a:p>
          <a:p>
            <a:pPr marL="171450" indent="-171450" algn="just">
              <a:lnSpc>
                <a:spcPct val="100000"/>
              </a:lnSpc>
              <a:spcBef>
                <a:spcPts val="0"/>
              </a:spcBef>
              <a:buFont typeface="Arial" panose="020B0604020202020204" pitchFamily="34" charset="0"/>
              <a:buChar char="•"/>
              <a:defRPr/>
            </a:pPr>
            <a:r>
              <a:rPr kumimoji="0" lang="lv-LV" sz="1300" i="0" u="none" strike="noStrike" kern="0" cap="none" spc="0" normalizeH="0" baseline="0" noProof="0">
                <a:ln>
                  <a:noFill/>
                </a:ln>
                <a:solidFill>
                  <a:schemeClr val="tx1"/>
                </a:solidFill>
                <a:effectLst/>
                <a:uLnTx/>
                <a:uFillTx/>
              </a:rPr>
              <a:t>Piešķir </a:t>
            </a:r>
            <a:r>
              <a:rPr kumimoji="0" lang="lv-LV" sz="1300" b="1" i="0" u="none" strike="noStrike" kern="0" cap="none" spc="0" normalizeH="0" baseline="0" noProof="0">
                <a:ln>
                  <a:noFill/>
                </a:ln>
                <a:solidFill>
                  <a:schemeClr val="tx1"/>
                </a:solidFill>
                <a:effectLst/>
                <a:uLnTx/>
                <a:uFillTx/>
              </a:rPr>
              <a:t>3 punktus</a:t>
            </a:r>
            <a:r>
              <a:rPr kumimoji="0" lang="lv-LV" sz="1300" i="0" u="none" strike="noStrike" kern="0" cap="none" spc="0" normalizeH="0" baseline="0" noProof="0">
                <a:ln>
                  <a:noFill/>
                </a:ln>
                <a:solidFill>
                  <a:schemeClr val="tx1"/>
                </a:solidFill>
                <a:effectLst/>
                <a:uLnTx/>
                <a:uFillTx/>
              </a:rPr>
              <a:t>, ja HP VINPI </a:t>
            </a:r>
            <a:r>
              <a:rPr kumimoji="0" lang="lv-LV" sz="1300" b="1" i="0" u="none" strike="noStrike" kern="0" cap="none" spc="0" normalizeH="0" baseline="0" noProof="0">
                <a:ln>
                  <a:noFill/>
                </a:ln>
                <a:solidFill>
                  <a:schemeClr val="tx1"/>
                </a:solidFill>
                <a:effectLst/>
                <a:uLnTx/>
                <a:uFillTx/>
              </a:rPr>
              <a:t>minimālās prasības ir pārsniegtas divās </a:t>
            </a:r>
            <a:r>
              <a:rPr kumimoji="0" lang="lv-LV" sz="1300" i="0" u="none" strike="noStrike" kern="0" cap="none" spc="0" normalizeH="0" baseline="0" noProof="0">
                <a:ln>
                  <a:noFill/>
                </a:ln>
                <a:solidFill>
                  <a:schemeClr val="tx1"/>
                </a:solidFill>
                <a:effectLst/>
                <a:uLnTx/>
                <a:uFillTx/>
              </a:rPr>
              <a:t>no šādām pozīcijām:</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1) vispārīgas horizontālā principa darbības;</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2) specifiskā horizontālā principa darbība;</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3) horizontālā principa rādītājs.</a:t>
            </a:r>
          </a:p>
          <a:p>
            <a:pPr marL="171450" indent="-171450" algn="just">
              <a:lnSpc>
                <a:spcPct val="100000"/>
              </a:lnSpc>
              <a:spcBef>
                <a:spcPts val="0"/>
              </a:spcBef>
              <a:buFont typeface="Arial" panose="020B0604020202020204" pitchFamily="34" charset="0"/>
              <a:buChar char="•"/>
              <a:defRPr/>
            </a:pPr>
            <a:r>
              <a:rPr kumimoji="0" lang="lv-LV" sz="1300" i="0" u="none" strike="noStrike" kern="0" cap="none" spc="0" normalizeH="0" baseline="0" noProof="0">
                <a:ln>
                  <a:noFill/>
                </a:ln>
                <a:solidFill>
                  <a:schemeClr val="tx1"/>
                </a:solidFill>
                <a:effectLst/>
                <a:uLnTx/>
                <a:uFillTx/>
              </a:rPr>
              <a:t>Piešķir </a:t>
            </a:r>
            <a:r>
              <a:rPr kumimoji="0" lang="lv-LV" sz="1300" b="1" i="0" u="none" strike="noStrike" kern="0" cap="none" spc="0" normalizeH="0" baseline="0" noProof="0">
                <a:ln>
                  <a:noFill/>
                </a:ln>
                <a:solidFill>
                  <a:schemeClr val="tx1"/>
                </a:solidFill>
                <a:effectLst/>
                <a:uLnTx/>
                <a:uFillTx/>
              </a:rPr>
              <a:t>2 punktus</a:t>
            </a:r>
            <a:r>
              <a:rPr kumimoji="0" lang="lv-LV" sz="1300" i="0" u="none" strike="noStrike" kern="0" cap="none" spc="0" normalizeH="0" baseline="0" noProof="0">
                <a:ln>
                  <a:noFill/>
                </a:ln>
                <a:solidFill>
                  <a:schemeClr val="tx1"/>
                </a:solidFill>
                <a:effectLst/>
                <a:uLnTx/>
                <a:uFillTx/>
              </a:rPr>
              <a:t>, ja HP VINPI </a:t>
            </a:r>
            <a:r>
              <a:rPr kumimoji="0" lang="lv-LV" sz="1300" b="1" i="0" u="none" strike="noStrike" kern="0" cap="none" spc="0" normalizeH="0" baseline="0" noProof="0">
                <a:ln>
                  <a:noFill/>
                </a:ln>
                <a:solidFill>
                  <a:schemeClr val="tx1"/>
                </a:solidFill>
                <a:effectLst/>
                <a:uLnTx/>
                <a:uFillTx/>
              </a:rPr>
              <a:t>minimālās prasības ir pārsniegtas vienā </a:t>
            </a:r>
            <a:r>
              <a:rPr kumimoji="0" lang="lv-LV" sz="1300" i="0" u="none" strike="noStrike" kern="0" cap="none" spc="0" normalizeH="0" baseline="0" noProof="0">
                <a:ln>
                  <a:noFill/>
                </a:ln>
                <a:solidFill>
                  <a:schemeClr val="tx1"/>
                </a:solidFill>
                <a:effectLst/>
                <a:uLnTx/>
                <a:uFillTx/>
              </a:rPr>
              <a:t>no šādām pozīcijām:</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1) vispārīgas horizontālā principa darbības;</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2) specifiskā horizontālā principa darbība;</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3) horizontālā principa rādītājs.</a:t>
            </a:r>
          </a:p>
          <a:p>
            <a:pPr marL="171450" indent="-171450" algn="just">
              <a:lnSpc>
                <a:spcPct val="100000"/>
              </a:lnSpc>
              <a:spcBef>
                <a:spcPts val="0"/>
              </a:spcBef>
              <a:buFont typeface="Arial" panose="020B0604020202020204" pitchFamily="34" charset="0"/>
              <a:buChar char="•"/>
              <a:defRPr/>
            </a:pPr>
            <a:r>
              <a:rPr kumimoji="0" lang="lv-LV" sz="1300" i="0" u="none" strike="noStrike" kern="0" cap="none" spc="0" normalizeH="0" baseline="0" noProof="0">
                <a:ln>
                  <a:noFill/>
                </a:ln>
                <a:solidFill>
                  <a:schemeClr val="tx1"/>
                </a:solidFill>
                <a:effectLst/>
                <a:uLnTx/>
                <a:uFillTx/>
              </a:rPr>
              <a:t>Piešķir </a:t>
            </a:r>
            <a:r>
              <a:rPr kumimoji="0" lang="lv-LV" sz="1300" b="1" i="0" u="none" strike="noStrike" kern="0" cap="none" spc="0" normalizeH="0" baseline="0" noProof="0">
                <a:ln>
                  <a:noFill/>
                </a:ln>
                <a:solidFill>
                  <a:schemeClr val="tx1"/>
                </a:solidFill>
                <a:effectLst/>
                <a:uLnTx/>
                <a:uFillTx/>
              </a:rPr>
              <a:t>1 punktu</a:t>
            </a:r>
            <a:r>
              <a:rPr kumimoji="0" lang="lv-LV" sz="1300" i="0" u="none" strike="noStrike" kern="0" cap="none" spc="0" normalizeH="0" baseline="0" noProof="0">
                <a:ln>
                  <a:noFill/>
                </a:ln>
                <a:solidFill>
                  <a:schemeClr val="tx1"/>
                </a:solidFill>
                <a:effectLst/>
                <a:uLnTx/>
                <a:uFillTx/>
              </a:rPr>
              <a:t>, ja HP VINPI </a:t>
            </a:r>
            <a:r>
              <a:rPr kumimoji="0" lang="lv-LV" sz="1300" b="1" i="0" u="none" strike="noStrike" kern="0" cap="none" spc="0" normalizeH="0" baseline="0" noProof="0">
                <a:ln>
                  <a:noFill/>
                </a:ln>
                <a:solidFill>
                  <a:schemeClr val="tx1"/>
                </a:solidFill>
                <a:effectLst/>
                <a:uLnTx/>
                <a:uFillTx/>
              </a:rPr>
              <a:t>minimālās prasības ir izpildītas:</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1) 3 vispārīgas horizontālā principa darbības</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2)</a:t>
            </a:r>
            <a:r>
              <a:rPr kumimoji="0" lang="lv-LV" sz="1300" b="1" i="0" u="none" strike="noStrike" kern="0" cap="none" spc="0" normalizeH="0" baseline="0" noProof="0">
                <a:ln>
                  <a:noFill/>
                </a:ln>
                <a:solidFill>
                  <a:schemeClr val="tx1"/>
                </a:solidFill>
                <a:effectLst/>
                <a:uLnTx/>
                <a:uFillTx/>
              </a:rPr>
              <a:t> </a:t>
            </a:r>
            <a:r>
              <a:rPr kumimoji="0" lang="lv-LV" sz="1300" i="0" u="none" strike="noStrike" kern="0" cap="none" spc="0" normalizeH="0" baseline="0" noProof="0">
                <a:ln>
                  <a:noFill/>
                </a:ln>
                <a:solidFill>
                  <a:schemeClr val="tx1"/>
                </a:solidFill>
                <a:effectLst/>
                <a:uLnTx/>
                <a:uFillTx/>
              </a:rPr>
              <a:t>1</a:t>
            </a:r>
            <a:r>
              <a:rPr kumimoji="0" lang="lv-LV" sz="1300" b="1" i="0" u="none" strike="noStrike" kern="0" cap="none" spc="0" normalizeH="0" baseline="0" noProof="0">
                <a:ln>
                  <a:noFill/>
                </a:ln>
                <a:solidFill>
                  <a:schemeClr val="tx1"/>
                </a:solidFill>
                <a:effectLst/>
                <a:uLnTx/>
                <a:uFillTx/>
              </a:rPr>
              <a:t> </a:t>
            </a:r>
            <a:r>
              <a:rPr kumimoji="0" lang="lv-LV" sz="1300" i="0" u="none" strike="noStrike" kern="0" cap="none" spc="0" normalizeH="0" baseline="0" noProof="0">
                <a:ln>
                  <a:noFill/>
                </a:ln>
                <a:solidFill>
                  <a:schemeClr val="tx1"/>
                </a:solidFill>
                <a:effectLst/>
                <a:uLnTx/>
                <a:uFillTx/>
              </a:rPr>
              <a:t>specifiskā horizontālā principa darbība;</a:t>
            </a:r>
          </a:p>
          <a:p>
            <a:pPr algn="just">
              <a:lnSpc>
                <a:spcPct val="100000"/>
              </a:lnSpc>
              <a:spcBef>
                <a:spcPts val="0"/>
              </a:spcBef>
              <a:defRPr/>
            </a:pPr>
            <a:r>
              <a:rPr kumimoji="0" lang="lv-LV" sz="1300" i="0" u="none" strike="noStrike" kern="0" cap="none" spc="0" normalizeH="0" baseline="0" noProof="0">
                <a:ln>
                  <a:noFill/>
                </a:ln>
                <a:solidFill>
                  <a:schemeClr val="tx1"/>
                </a:solidFill>
                <a:effectLst/>
                <a:uLnTx/>
                <a:uFillTx/>
              </a:rPr>
              <a:t>	3)</a:t>
            </a:r>
            <a:r>
              <a:rPr kumimoji="0" lang="lv-LV" sz="1300" b="1" i="0" u="none" strike="noStrike" kern="0" cap="none" spc="0" normalizeH="0" baseline="0" noProof="0">
                <a:ln>
                  <a:noFill/>
                </a:ln>
                <a:solidFill>
                  <a:schemeClr val="tx1"/>
                </a:solidFill>
                <a:effectLst/>
                <a:uLnTx/>
                <a:uFillTx/>
              </a:rPr>
              <a:t> </a:t>
            </a:r>
            <a:r>
              <a:rPr kumimoji="0" lang="lv-LV" sz="1300" i="0" u="none" strike="noStrike" kern="0" cap="none" spc="0" normalizeH="0" baseline="0" noProof="0">
                <a:ln>
                  <a:noFill/>
                </a:ln>
                <a:solidFill>
                  <a:schemeClr val="tx1"/>
                </a:solidFill>
                <a:effectLst/>
                <a:uLnTx/>
                <a:uFillTx/>
              </a:rPr>
              <a:t>1 horizontālā principa rādītājs</a:t>
            </a:r>
            <a:r>
              <a:rPr kumimoji="0" lang="lv-LV" sz="1300" b="1" i="0" u="none" strike="noStrike" kern="0" cap="none" spc="0" normalizeH="0" baseline="0" noProof="0">
                <a:ln>
                  <a:noFill/>
                </a:ln>
                <a:solidFill>
                  <a:schemeClr val="tx1"/>
                </a:solidFill>
                <a:effectLst/>
                <a:uLnTx/>
                <a:uFillTx/>
              </a:rPr>
              <a:t>.</a:t>
            </a:r>
          </a:p>
          <a:p>
            <a:pPr marL="171450" indent="-171450" algn="just">
              <a:lnSpc>
                <a:spcPct val="100000"/>
              </a:lnSpc>
              <a:spcBef>
                <a:spcPts val="0"/>
              </a:spcBef>
              <a:buFont typeface="Arial" panose="020B0604020202020204" pitchFamily="34" charset="0"/>
              <a:buChar char="•"/>
              <a:defRPr/>
            </a:pPr>
            <a:r>
              <a:rPr kumimoji="0" lang="lv-LV" sz="1300" i="0" u="none" strike="noStrike" kern="0" cap="none" spc="0" normalizeH="0" baseline="0" noProof="0">
                <a:ln>
                  <a:noFill/>
                </a:ln>
                <a:solidFill>
                  <a:schemeClr val="tx1"/>
                </a:solidFill>
                <a:effectLst/>
                <a:uLnTx/>
                <a:uFillTx/>
              </a:rPr>
              <a:t>Projekta iesniegums </a:t>
            </a:r>
            <a:r>
              <a:rPr kumimoji="0" lang="lv-LV" sz="1300" b="1" i="0" u="none" strike="noStrike" kern="0" cap="none" spc="0" normalizeH="0" baseline="0" noProof="0">
                <a:ln>
                  <a:noFill/>
                </a:ln>
                <a:solidFill>
                  <a:schemeClr val="tx1"/>
                </a:solidFill>
                <a:effectLst/>
                <a:uLnTx/>
                <a:uFillTx/>
              </a:rPr>
              <a:t>neatbilst minimālajām prasībām </a:t>
            </a:r>
            <a:r>
              <a:rPr kumimoji="0" lang="lv-LV" sz="1300" i="0" u="none" strike="noStrike" kern="0" cap="none" spc="0" normalizeH="0" baseline="0" noProof="0">
                <a:ln>
                  <a:noFill/>
                </a:ln>
                <a:solidFill>
                  <a:schemeClr val="tx1"/>
                </a:solidFill>
                <a:effectLst/>
                <a:uLnTx/>
                <a:uFillTx/>
              </a:rPr>
              <a:t>par HP VINPI, piešķir </a:t>
            </a:r>
            <a:r>
              <a:rPr kumimoji="0" lang="lv-LV" sz="1300" b="1" i="0" u="none" strike="noStrike" kern="0" cap="none" spc="0" normalizeH="0" baseline="0" noProof="0">
                <a:ln>
                  <a:noFill/>
                </a:ln>
                <a:solidFill>
                  <a:schemeClr val="tx1"/>
                </a:solidFill>
                <a:effectLst/>
                <a:uLnTx/>
                <a:uFillTx/>
              </a:rPr>
              <a:t>0</a:t>
            </a:r>
            <a:r>
              <a:rPr kumimoji="0" lang="lv-LV" sz="1300" i="0" u="none" strike="noStrike" kern="0" cap="none" spc="0" normalizeH="0" baseline="0" noProof="0">
                <a:ln>
                  <a:noFill/>
                </a:ln>
                <a:solidFill>
                  <a:schemeClr val="tx1"/>
                </a:solidFill>
                <a:effectLst/>
                <a:uLnTx/>
                <a:uFillTx/>
              </a:rPr>
              <a:t> punktus.</a:t>
            </a:r>
          </a:p>
        </p:txBody>
      </p:sp>
    </p:spTree>
    <p:extLst>
      <p:ext uri="{BB962C8B-B14F-4D97-AF65-F5344CB8AC3E}">
        <p14:creationId xmlns:p14="http://schemas.microsoft.com/office/powerpoint/2010/main" val="30677614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K_x0101_rtas_x0020_numurs xmlns="77e00514-dc0c-452b-8b17-bc72170c7812"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s" ma:contentTypeID="0x010100ADF8C251AF34A447BFD2F3BD3F26FC12" ma:contentTypeVersion="2" ma:contentTypeDescription="Izveidot jaunu dokumentu." ma:contentTypeScope="" ma:versionID="97b8c37af998a7f7b3fa7511b09bc872">
  <xsd:schema xmlns:xsd="http://www.w3.org/2001/XMLSchema" xmlns:xs="http://www.w3.org/2001/XMLSchema" xmlns:p="http://schemas.microsoft.com/office/2006/metadata/properties" xmlns:ns1="http://schemas.microsoft.com/sharepoint/v3" xmlns:ns2="77e00514-dc0c-452b-8b17-bc72170c7812" targetNamespace="http://schemas.microsoft.com/office/2006/metadata/properties" ma:root="true" ma:fieldsID="994a6e15080c15f96c90882d21cc6dcb" ns1:_="" ns2:_="">
    <xsd:import namespace="http://schemas.microsoft.com/sharepoint/v3"/>
    <xsd:import namespace="77e00514-dc0c-452b-8b17-bc72170c7812"/>
    <xsd:element name="properties">
      <xsd:complexType>
        <xsd:sequence>
          <xsd:element name="documentManagement">
            <xsd:complexType>
              <xsd:all>
                <xsd:element ref="ns1:PublishingStartDate" minOccurs="0"/>
                <xsd:element ref="ns1:PublishingExpirationDate" minOccurs="0"/>
                <xsd:element ref="ns2:K_x0101_rtas_x0020_numu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ākuma datuma plānošana" ma:description="Sākuma datuma plānošana ir vietnes kolonna, ko izveido publicēšanas līdzeklis. To izmanto, lai norādītu datumu un laiku, kad lapa tiks pirmo reizi parādīta vietnes apmeklētājiem." ma:internalName="PublishingStartDate">
      <xsd:simpleType>
        <xsd:restriction base="dms:Unknown"/>
      </xsd:simpleType>
    </xsd:element>
    <xsd:element name="PublishingExpirationDate" ma:index="9" nillable="true" ma:displayName="Beigu datuma plānošana" ma:description="Beigu datuma plānošana ir vietnes kolonna, ko izveido publicēšanas līdzeklis. To izmanto, lai norādītu datumu un laiku, kad tiks pārtraukta šīs lapas rādīšana vietnes apmeklētājiem."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7e00514-dc0c-452b-8b17-bc72170c7812" elementFormDefault="qualified">
    <xsd:import namespace="http://schemas.microsoft.com/office/2006/documentManagement/types"/>
    <xsd:import namespace="http://schemas.microsoft.com/office/infopath/2007/PartnerControls"/>
    <xsd:element name="K_x0101_rtas_x0020_numurs" ma:index="10" nillable="true" ma:displayName="Kārtas numurs" ma:indexed="true" ma:internalName="K_x0101_rtas_x0020_numurs"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E62CF9-3E8E-475A-9A5F-DC4822EF6CA6}">
  <ds:schemaRefs>
    <ds:schemaRef ds:uri="77e00514-dc0c-452b-8b17-bc72170c781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A12F90E-A153-48E3-B851-B98C43A76EC4}">
  <ds:schemaRefs>
    <ds:schemaRef ds:uri="http://schemas.microsoft.com/sharepoint/v3/contenttype/forms"/>
  </ds:schemaRefs>
</ds:datastoreItem>
</file>

<file path=customXml/itemProps3.xml><?xml version="1.0" encoding="utf-8"?>
<ds:datastoreItem xmlns:ds="http://schemas.openxmlformats.org/officeDocument/2006/customXml" ds:itemID="{25330E2A-BF5F-438D-A187-3559B78F8040}">
  <ds:schemaRefs>
    <ds:schemaRef ds:uri="77e00514-dc0c-452b-8b17-bc72170c781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10</Slides>
  <Notes>10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VARAM_2236_SAMP_29092022</dc:title>
  <dc:creator>Kristine.Dudina@varam.gov.lv</dc:creator>
  <cp:revision>1</cp:revision>
  <dcterms:created xsi:type="dcterms:W3CDTF">2020-10-27T06:55:27Z</dcterms:created>
  <dcterms:modified xsi:type="dcterms:W3CDTF">2023-10-25T09:59:54Z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0x010100ADF8C251AF34A447BFD2F3BD3F26FC12</vt:lpwstr>
  </property>
</Properties>
</file>