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1" r:id="rId2"/>
    <p:sldId id="282" r:id="rId3"/>
    <p:sldId id="289" r:id="rId4"/>
    <p:sldId id="293" r:id="rId5"/>
    <p:sldId id="294" r:id="rId6"/>
    <p:sldId id="295" r:id="rId7"/>
    <p:sldId id="283" r:id="rId8"/>
    <p:sldId id="292" r:id="rId9"/>
    <p:sldId id="297" r:id="rId10"/>
    <p:sldId id="298" r:id="rId11"/>
    <p:sldId id="299" r:id="rId12"/>
    <p:sldId id="296" r:id="rId13"/>
    <p:sldId id="284" r:id="rId14"/>
    <p:sldId id="301" r:id="rId15"/>
    <p:sldId id="302" r:id="rId16"/>
    <p:sldId id="303" r:id="rId17"/>
    <p:sldId id="304" r:id="rId18"/>
    <p:sldId id="305" r:id="rId19"/>
    <p:sldId id="285" r:id="rId20"/>
    <p:sldId id="306" r:id="rId21"/>
    <p:sldId id="307" r:id="rId22"/>
    <p:sldId id="308" r:id="rId23"/>
    <p:sldId id="309" r:id="rId24"/>
    <p:sldId id="310" r:id="rId25"/>
    <p:sldId id="286" r:id="rId26"/>
    <p:sldId id="311" r:id="rId27"/>
    <p:sldId id="312" r:id="rId28"/>
    <p:sldId id="313" r:id="rId29"/>
    <p:sldId id="316" r:id="rId30"/>
    <p:sldId id="315" r:id="rId31"/>
    <p:sldId id="287" r:id="rId32"/>
    <p:sldId id="323" r:id="rId33"/>
    <p:sldId id="324" r:id="rId34"/>
    <p:sldId id="325" r:id="rId35"/>
    <p:sldId id="326" r:id="rId36"/>
    <p:sldId id="327" r:id="rId37"/>
    <p:sldId id="28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A44"/>
    <a:srgbClr val="C1B7B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12" autoAdjust="0"/>
    <p:restoredTop sz="89696" autoAdjust="0"/>
  </p:normalViewPr>
  <p:slideViewPr>
    <p:cSldViewPr snapToGrid="0">
      <p:cViewPr varScale="1">
        <p:scale>
          <a:sx n="141" d="100"/>
          <a:sy n="141" d="100"/>
        </p:scale>
        <p:origin x="4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4136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A3F663-A2D0-4C4C-B550-8AD3716D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70749-86D1-488B-A73A-D56840CE60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CA3D0-C76D-4BBF-86A8-03C47E4DE2BB}" type="datetimeFigureOut">
              <a:rPr lang="lv-LV" smtClean="0"/>
              <a:t>29.04.2024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47470-47A1-4826-A65F-CD04E66BFD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2C66E-7384-418E-9345-F2869C6BA2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D714C-8797-49B2-8CAC-78075AC0247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2434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0AA72-001B-4DA1-8D4B-5821C06B540E}" type="datetimeFigureOut">
              <a:rPr lang="lv-LV" smtClean="0"/>
              <a:t>29.04.2024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E83E4-1D44-47ED-BEA8-9D8EAC3602F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1177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755180"/>
            <a:ext cx="5760000" cy="2924273"/>
          </a:xfrm>
        </p:spPr>
        <p:txBody>
          <a:bodyPr lIns="0" rIns="0" anchor="ctr">
            <a:noAutofit/>
          </a:bodyPr>
          <a:lstStyle>
            <a:lvl1pPr algn="l">
              <a:defRPr sz="6000" b="0" i="0" u="none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3821483"/>
            <a:ext cx="5760000" cy="140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pic>
        <p:nvPicPr>
          <p:cNvPr id="4" name="Picture 3" descr="A colorful pinwheel on a black background&#10;&#10;Description automatically generated">
            <a:extLst>
              <a:ext uri="{FF2B5EF4-FFF2-40B4-BE49-F238E27FC236}">
                <a16:creationId xmlns:a16="http://schemas.microsoft.com/office/drawing/2014/main" id="{8EC6265F-CB26-4AE9-BED9-93688D53E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5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432000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7B75EB-5BEF-7A56-8F18-20F452AF4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432000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763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2"/>
            <a:ext cx="5328000" cy="4320001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4412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F6514-7111-C6D9-1CA9-AFE58E9AA2D4}"/>
              </a:ext>
            </a:extLst>
          </p:cNvPr>
          <p:cNvSpPr/>
          <p:nvPr userDrawn="1"/>
        </p:nvSpPr>
        <p:spPr>
          <a:xfrm rot="19140007">
            <a:off x="-2884030" y="-4690139"/>
            <a:ext cx="10440790" cy="8450575"/>
          </a:xfrm>
          <a:custGeom>
            <a:avLst/>
            <a:gdLst>
              <a:gd name="connsiteX0" fmla="*/ 589359 w 2855714"/>
              <a:gd name="connsiteY0" fmla="*/ 1778436 h 2311360"/>
              <a:gd name="connsiteX1" fmla="*/ 1731645 w 2855714"/>
              <a:gd name="connsiteY1" fmla="*/ 2311361 h 2311360"/>
              <a:gd name="connsiteX2" fmla="*/ 2855714 w 2855714"/>
              <a:gd name="connsiteY2" fmla="*/ 1331595 h 2311360"/>
              <a:gd name="connsiteX3" fmla="*/ 0 w 2855714"/>
              <a:gd name="connsiteY3" fmla="*/ 0 h 23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14" h="2311360">
                <a:moveTo>
                  <a:pt x="589359" y="1778436"/>
                </a:moveTo>
                <a:lnTo>
                  <a:pt x="1731645" y="2311361"/>
                </a:lnTo>
                <a:lnTo>
                  <a:pt x="2855714" y="133159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3557016"/>
            <a:ext cx="5328000" cy="2840607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923074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6228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pic>
        <p:nvPicPr>
          <p:cNvPr id="5" name="Picture 4" descr="A logo of a fan&#10;&#10;Description automatically generated">
            <a:extLst>
              <a:ext uri="{FF2B5EF4-FFF2-40B4-BE49-F238E27FC236}">
                <a16:creationId xmlns:a16="http://schemas.microsoft.com/office/drawing/2014/main" id="{43E38429-B045-771D-9129-CBBE7423D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77623"/>
            <a:ext cx="11233150" cy="4320002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658928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4320002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7B75EB-5BEF-7A56-8F18-20F452AF4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4320002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26572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2"/>
            <a:ext cx="5328000" cy="4320001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0405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F6514-7111-C6D9-1CA9-AFE58E9AA2D4}"/>
              </a:ext>
            </a:extLst>
          </p:cNvPr>
          <p:cNvSpPr/>
          <p:nvPr userDrawn="1"/>
        </p:nvSpPr>
        <p:spPr>
          <a:xfrm rot="19140007">
            <a:off x="-2884030" y="-4690139"/>
            <a:ext cx="10440790" cy="8450575"/>
          </a:xfrm>
          <a:custGeom>
            <a:avLst/>
            <a:gdLst>
              <a:gd name="connsiteX0" fmla="*/ 589359 w 2855714"/>
              <a:gd name="connsiteY0" fmla="*/ 1778436 h 2311360"/>
              <a:gd name="connsiteX1" fmla="*/ 1731645 w 2855714"/>
              <a:gd name="connsiteY1" fmla="*/ 2311361 h 2311360"/>
              <a:gd name="connsiteX2" fmla="*/ 2855714 w 2855714"/>
              <a:gd name="connsiteY2" fmla="*/ 1331595 h 2311360"/>
              <a:gd name="connsiteX3" fmla="*/ 0 w 2855714"/>
              <a:gd name="connsiteY3" fmla="*/ 0 h 23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14" h="2311360">
                <a:moveTo>
                  <a:pt x="589359" y="1778436"/>
                </a:moveTo>
                <a:lnTo>
                  <a:pt x="1731645" y="2311361"/>
                </a:lnTo>
                <a:lnTo>
                  <a:pt x="2855714" y="133159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lv-LV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3557016"/>
            <a:ext cx="5328000" cy="2840607"/>
          </a:xfrm>
        </p:spPr>
        <p:txBody>
          <a:bodyPr/>
          <a:lstStyle>
            <a:lvl1pPr>
              <a:buClr>
                <a:schemeClr val="bg2"/>
              </a:buClr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508831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6228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pic>
        <p:nvPicPr>
          <p:cNvPr id="4" name="Picture 3" descr="A logo of a windmill&#10;&#10;Description automatically generated">
            <a:extLst>
              <a:ext uri="{FF2B5EF4-FFF2-40B4-BE49-F238E27FC236}">
                <a16:creationId xmlns:a16="http://schemas.microsoft.com/office/drawing/2014/main" id="{C4040EF8-F2F9-3A2B-6C73-233BCED83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1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77623"/>
            <a:ext cx="11233150" cy="432000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9058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9" y="755180"/>
            <a:ext cx="5760000" cy="2924273"/>
          </a:xfrm>
        </p:spPr>
        <p:txBody>
          <a:bodyPr lIns="0" rIns="0" anchor="ctr">
            <a:noAutofit/>
          </a:bodyPr>
          <a:lstStyle>
            <a:lvl1pPr algn="l">
              <a:defRPr sz="6000" b="0" i="0" u="none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3821483"/>
            <a:ext cx="5760000" cy="140400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7056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432000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7B75EB-5BEF-7A56-8F18-20F452AF4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432000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0270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2"/>
            <a:ext cx="5328000" cy="4320001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05242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F6514-7111-C6D9-1CA9-AFE58E9AA2D4}"/>
              </a:ext>
            </a:extLst>
          </p:cNvPr>
          <p:cNvSpPr/>
          <p:nvPr userDrawn="1"/>
        </p:nvSpPr>
        <p:spPr>
          <a:xfrm rot="19140007">
            <a:off x="-2884030" y="-4690139"/>
            <a:ext cx="10440790" cy="8450575"/>
          </a:xfrm>
          <a:custGeom>
            <a:avLst/>
            <a:gdLst>
              <a:gd name="connsiteX0" fmla="*/ 589359 w 2855714"/>
              <a:gd name="connsiteY0" fmla="*/ 1778436 h 2311360"/>
              <a:gd name="connsiteX1" fmla="*/ 1731645 w 2855714"/>
              <a:gd name="connsiteY1" fmla="*/ 2311361 h 2311360"/>
              <a:gd name="connsiteX2" fmla="*/ 2855714 w 2855714"/>
              <a:gd name="connsiteY2" fmla="*/ 1331595 h 2311360"/>
              <a:gd name="connsiteX3" fmla="*/ 0 w 2855714"/>
              <a:gd name="connsiteY3" fmla="*/ 0 h 23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14" h="2311360">
                <a:moveTo>
                  <a:pt x="589359" y="1778436"/>
                </a:moveTo>
                <a:lnTo>
                  <a:pt x="1731645" y="2311361"/>
                </a:lnTo>
                <a:lnTo>
                  <a:pt x="2855714" y="13315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lv-LV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3557016"/>
            <a:ext cx="5328000" cy="284060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519186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6228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pic>
        <p:nvPicPr>
          <p:cNvPr id="5" name="Picture 4" descr="A logo of a windmill&#10;&#10;Description automatically generated">
            <a:extLst>
              <a:ext uri="{FF2B5EF4-FFF2-40B4-BE49-F238E27FC236}">
                <a16:creationId xmlns:a16="http://schemas.microsoft.com/office/drawing/2014/main" id="{209E867B-1473-1070-8FE1-F94F1C6ABB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4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77623"/>
            <a:ext cx="11233150" cy="432000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01708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432000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7B75EB-5BEF-7A56-8F18-20F452AF4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432000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45626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2"/>
            <a:ext cx="5328000" cy="4320001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03345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F6514-7111-C6D9-1CA9-AFE58E9AA2D4}"/>
              </a:ext>
            </a:extLst>
          </p:cNvPr>
          <p:cNvSpPr/>
          <p:nvPr userDrawn="1"/>
        </p:nvSpPr>
        <p:spPr>
          <a:xfrm rot="19140007">
            <a:off x="-2884030" y="-4690139"/>
            <a:ext cx="10440790" cy="8450575"/>
          </a:xfrm>
          <a:custGeom>
            <a:avLst/>
            <a:gdLst>
              <a:gd name="connsiteX0" fmla="*/ 589359 w 2855714"/>
              <a:gd name="connsiteY0" fmla="*/ 1778436 h 2311360"/>
              <a:gd name="connsiteX1" fmla="*/ 1731645 w 2855714"/>
              <a:gd name="connsiteY1" fmla="*/ 2311361 h 2311360"/>
              <a:gd name="connsiteX2" fmla="*/ 2855714 w 2855714"/>
              <a:gd name="connsiteY2" fmla="*/ 1331595 h 2311360"/>
              <a:gd name="connsiteX3" fmla="*/ 0 w 2855714"/>
              <a:gd name="connsiteY3" fmla="*/ 0 h 23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14" h="2311360">
                <a:moveTo>
                  <a:pt x="589359" y="1778436"/>
                </a:moveTo>
                <a:lnTo>
                  <a:pt x="1731645" y="2311361"/>
                </a:lnTo>
                <a:lnTo>
                  <a:pt x="2855714" y="13315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lv-LV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3557016"/>
            <a:ext cx="5328000" cy="284060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79440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6228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pic>
        <p:nvPicPr>
          <p:cNvPr id="4" name="Picture 3" descr="A logo of a fan&#10;&#10;Description automatically generated">
            <a:extLst>
              <a:ext uri="{FF2B5EF4-FFF2-40B4-BE49-F238E27FC236}">
                <a16:creationId xmlns:a16="http://schemas.microsoft.com/office/drawing/2014/main" id="{0328D0AC-DA44-38C2-7FF2-FFA3AEE94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15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77623"/>
            <a:ext cx="11233150" cy="4320002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72770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6228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18984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4320002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7B75EB-5BEF-7A56-8F18-20F452AF4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4320002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4646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2"/>
            <a:ext cx="5328000" cy="4320001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5373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F6514-7111-C6D9-1CA9-AFE58E9AA2D4}"/>
              </a:ext>
            </a:extLst>
          </p:cNvPr>
          <p:cNvSpPr/>
          <p:nvPr userDrawn="1"/>
        </p:nvSpPr>
        <p:spPr>
          <a:xfrm rot="19140007">
            <a:off x="-2884030" y="-4690139"/>
            <a:ext cx="10440790" cy="8450575"/>
          </a:xfrm>
          <a:custGeom>
            <a:avLst/>
            <a:gdLst>
              <a:gd name="connsiteX0" fmla="*/ 589359 w 2855714"/>
              <a:gd name="connsiteY0" fmla="*/ 1778436 h 2311360"/>
              <a:gd name="connsiteX1" fmla="*/ 1731645 w 2855714"/>
              <a:gd name="connsiteY1" fmla="*/ 2311361 h 2311360"/>
              <a:gd name="connsiteX2" fmla="*/ 2855714 w 2855714"/>
              <a:gd name="connsiteY2" fmla="*/ 1331595 h 2311360"/>
              <a:gd name="connsiteX3" fmla="*/ 0 w 2855714"/>
              <a:gd name="connsiteY3" fmla="*/ 0 h 23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14" h="2311360">
                <a:moveTo>
                  <a:pt x="589359" y="1778436"/>
                </a:moveTo>
                <a:lnTo>
                  <a:pt x="1731645" y="2311361"/>
                </a:lnTo>
                <a:lnTo>
                  <a:pt x="2855714" y="13315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lv-LV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3557016"/>
            <a:ext cx="5328000" cy="284060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62215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6228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pic>
        <p:nvPicPr>
          <p:cNvPr id="5" name="Picture 4" descr="A logo of a windmill&#10;&#10;Description automatically generated">
            <a:extLst>
              <a:ext uri="{FF2B5EF4-FFF2-40B4-BE49-F238E27FC236}">
                <a16:creationId xmlns:a16="http://schemas.microsoft.com/office/drawing/2014/main" id="{96D13833-363D-B885-7E29-C2056CF6D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62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77623"/>
            <a:ext cx="11233150" cy="4320002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5021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4320002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7B75EB-5BEF-7A56-8F18-20F452AF4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4320002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4773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2"/>
            <a:ext cx="5328000" cy="4320001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7302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F6514-7111-C6D9-1CA9-AFE58E9AA2D4}"/>
              </a:ext>
            </a:extLst>
          </p:cNvPr>
          <p:cNvSpPr/>
          <p:nvPr userDrawn="1"/>
        </p:nvSpPr>
        <p:spPr>
          <a:xfrm rot="19140007">
            <a:off x="-2884030" y="-4690139"/>
            <a:ext cx="10440790" cy="8450575"/>
          </a:xfrm>
          <a:custGeom>
            <a:avLst/>
            <a:gdLst>
              <a:gd name="connsiteX0" fmla="*/ 589359 w 2855714"/>
              <a:gd name="connsiteY0" fmla="*/ 1778436 h 2311360"/>
              <a:gd name="connsiteX1" fmla="*/ 1731645 w 2855714"/>
              <a:gd name="connsiteY1" fmla="*/ 2311361 h 2311360"/>
              <a:gd name="connsiteX2" fmla="*/ 2855714 w 2855714"/>
              <a:gd name="connsiteY2" fmla="*/ 1331595 h 2311360"/>
              <a:gd name="connsiteX3" fmla="*/ 0 w 2855714"/>
              <a:gd name="connsiteY3" fmla="*/ 0 h 23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14" h="2311360">
                <a:moveTo>
                  <a:pt x="589359" y="1778436"/>
                </a:moveTo>
                <a:lnTo>
                  <a:pt x="1731645" y="2311361"/>
                </a:lnTo>
                <a:lnTo>
                  <a:pt x="2855714" y="13315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lv-LV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3557016"/>
            <a:ext cx="5328000" cy="284060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3362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2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8" y="1699897"/>
            <a:ext cx="11231999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11232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7978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77623"/>
            <a:ext cx="11233150" cy="43200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69276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43200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7B75EB-5BEF-7A56-8F18-20F452AF4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43200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385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5327424" cy="1325563"/>
          </a:xfrm>
        </p:spPr>
        <p:txBody>
          <a:bodyPr/>
          <a:lstStyle/>
          <a:p>
            <a:r>
              <a:rPr lang="en-US"/>
              <a:t>Click to edit Master title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2"/>
            <a:ext cx="5328000" cy="432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9FF7C0A-727D-692E-16B9-DAB8E6C137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84000" y="468313"/>
            <a:ext cx="5328575" cy="59213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5322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93D9-BE24-4740-B235-CD2F0B75D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 anchor="ctr">
            <a:no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F3C92-9F11-4982-BD0E-434D05BC2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000" y="4162676"/>
            <a:ext cx="6228000" cy="1404000"/>
          </a:xfrm>
        </p:spPr>
        <p:txBody>
          <a:bodyPr>
            <a:noAutofit/>
          </a:bodyPr>
          <a:lstStyle>
            <a:lvl1pPr marL="0" indent="0" algn="l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v-LV" dirty="0"/>
          </a:p>
        </p:txBody>
      </p:sp>
      <p:pic>
        <p:nvPicPr>
          <p:cNvPr id="4" name="Picture 3" descr="A logo of a fan&#10;&#10;Description automatically generated">
            <a:extLst>
              <a:ext uri="{FF2B5EF4-FFF2-40B4-BE49-F238E27FC236}">
                <a16:creationId xmlns:a16="http://schemas.microsoft.com/office/drawing/2014/main" id="{49C69D1E-0EFC-41F6-1B12-FAA11B275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3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EFAC-0880-66BD-8755-64A67514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7C08D2-7854-1F61-6687-AF9B7B80E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77623"/>
            <a:ext cx="11233150" cy="432000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5307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5BB4D-83A6-4886-90C8-66002931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365125"/>
            <a:ext cx="11232000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27EAF-B698-401C-9B32-E3692D13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000" y="1825625"/>
            <a:ext cx="112320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4671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69" r:id="rId3"/>
    <p:sldLayoutId id="2147483649" r:id="rId4"/>
    <p:sldLayoutId id="2147483665" r:id="rId5"/>
    <p:sldLayoutId id="2147483677" r:id="rId6"/>
    <p:sldLayoutId id="2147483678" r:id="rId7"/>
    <p:sldLayoutId id="2147483675" r:id="rId8"/>
    <p:sldLayoutId id="2147483676" r:id="rId9"/>
    <p:sldLayoutId id="2147483666" r:id="rId10"/>
    <p:sldLayoutId id="2147483673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664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B957B-4D31-EA74-5F9D-7A451CC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B3F776-6D75-8EFF-491D-9F5956FD4FFF}"/>
              </a:ext>
            </a:extLst>
          </p:cNvPr>
          <p:cNvSpPr/>
          <p:nvPr/>
        </p:nvSpPr>
        <p:spPr>
          <a:xfrm>
            <a:off x="390591" y="1051506"/>
            <a:ext cx="6317097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ATVESEĻOŠANAS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5CCA76-8771-6048-210D-E402CF14CA6D}"/>
              </a:ext>
            </a:extLst>
          </p:cNvPr>
          <p:cNvSpPr/>
          <p:nvPr/>
        </p:nvSpPr>
        <p:spPr>
          <a:xfrm>
            <a:off x="390591" y="1889442"/>
            <a:ext cx="3335902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FONDS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22FA73-23AF-0E83-5A28-693B6AEC7EC9}"/>
              </a:ext>
            </a:extLst>
          </p:cNvPr>
          <p:cNvSpPr/>
          <p:nvPr/>
        </p:nvSpPr>
        <p:spPr>
          <a:xfrm>
            <a:off x="390590" y="2727378"/>
            <a:ext cx="3045600" cy="75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latin typeface="Arial Black" panose="020B0A04020102020204" pitchFamily="34" charset="0"/>
              </a:rPr>
              <a:t>LATVIJĀ</a:t>
            </a:r>
          </a:p>
        </p:txBody>
      </p:sp>
    </p:spTree>
    <p:extLst>
      <p:ext uri="{BB962C8B-B14F-4D97-AF65-F5344CB8AC3E}">
        <p14:creationId xmlns:p14="http://schemas.microsoft.com/office/powerpoint/2010/main" val="283889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D5165-6532-5F28-0811-312A86AC2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76A9E-F7DE-6F7C-8946-046FC291A3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595BD-D9D9-8141-A112-84C9D2B69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A739D-8074-58AD-7C58-A2A8B1412EC1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98DFD5-E906-61B7-86D9-7A8299C279B0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282763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65DD5-4DB3-6B48-E10D-96E1D7DA0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08F6B-8310-816C-69AF-FD57D0675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endParaRPr lang="lv-LV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56EECDB-E553-2AE3-5BC4-C45DD43B31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E5976-B242-B2B3-1F7F-F16DA01D9746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8A705C-EE28-7B4B-666B-E82A0135C283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90746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C09528-C856-716D-8CBD-D8186E35AE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DC392A-8BB7-73F0-E2C7-9A8B36640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2EA9C-972B-04D7-0CD5-31F8D557C3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37418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F8F36-BAB5-F398-6561-08829FA85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6000" dirty="0"/>
              <a:t>Digitālā transformācija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1BFCD9-B8AB-FCF2-0E7F-84563B482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3" name="Picture 2" descr="A logo of a fan&#10;&#10;Description automatically generated">
            <a:extLst>
              <a:ext uri="{FF2B5EF4-FFF2-40B4-BE49-F238E27FC236}">
                <a16:creationId xmlns:a16="http://schemas.microsoft.com/office/drawing/2014/main" id="{F065CB65-A7F1-9117-3B6A-22592168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41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523BF-A2FA-1298-68F9-FF029FA5B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A4FF-FF84-5121-2520-BF8CFCF72F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Virsraksts</a:t>
            </a:r>
            <a:br>
              <a:rPr lang="lv-LV" dirty="0"/>
            </a:br>
            <a:r>
              <a:rPr lang="lv-LV" dirty="0"/>
              <a:t>1 vai 2 rindās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97B35-1133-D280-C25C-1806DED5A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Apakšvirsraksts</a:t>
            </a:r>
          </a:p>
        </p:txBody>
      </p:sp>
    </p:spTree>
    <p:extLst>
      <p:ext uri="{BB962C8B-B14F-4D97-AF65-F5344CB8AC3E}">
        <p14:creationId xmlns:p14="http://schemas.microsoft.com/office/powerpoint/2010/main" val="4098029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772EA-1863-5FFD-F6F9-755868D8C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4C782-41D2-FA67-C4B1-8CB63F35AB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7B7C3-0A95-20E7-747F-0879E46C36DE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FC264-CA3F-994B-FDB2-776AF07B4D88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2698166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D8CDC-EC10-0365-EB15-54C5ED712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DA7D7-E89A-2139-4381-58637687D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75AFC-103C-D3F9-3327-30FA7DFC4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1B3FA-ABC4-5CA2-B817-F31C0D6C8D7D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64CD87-AC4F-A8C2-AD06-39112E52DBBF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1934268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346E1-9BC4-C340-5142-A272BDEB2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A589E-6024-0083-9DAA-5DFC17E96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endParaRPr lang="lv-LV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4FA497D-C447-7568-C11E-DF4466087B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6E551-625B-84D5-A13F-DB87724EB0A2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D81350-F0F8-C471-1CDF-46FE6526AB8D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150543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644AD-8007-4DB5-04AB-529CDE34A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A6F9E83-5550-EA73-BDE3-269F4BA3C0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023B6-7BAF-6B7C-3475-82BCBE72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025B5-988D-F0A2-D712-1A00F86AD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92319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F8F36-BAB5-F398-6561-08829FA85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6000" dirty="0"/>
              <a:t>Nevienlīdzības mazināšana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1BFCD9-B8AB-FCF2-0E7F-84563B482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7" name="Picture 6" descr="A logo of a windmill&#10;&#10;Description automatically generated">
            <a:extLst>
              <a:ext uri="{FF2B5EF4-FFF2-40B4-BE49-F238E27FC236}">
                <a16:creationId xmlns:a16="http://schemas.microsoft.com/office/drawing/2014/main" id="{539DD2DA-C53A-6DA8-3054-F1755BDC3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73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B957B-4D31-EA74-5F9D-7A451CC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F0DEB-12D7-F36A-6E02-1D0EFF7DF90C}"/>
              </a:ext>
            </a:extLst>
          </p:cNvPr>
          <p:cNvSpPr/>
          <p:nvPr/>
        </p:nvSpPr>
        <p:spPr>
          <a:xfrm>
            <a:off x="2665748" y="5627065"/>
            <a:ext cx="1111425" cy="755999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800" dirty="0">
                <a:solidFill>
                  <a:srgbClr val="FF0000"/>
                </a:solidFill>
              </a:rPr>
              <a:t>Šeit koordinējošās institūcijas logo,</a:t>
            </a:r>
            <a:br>
              <a:rPr lang="lv-LV" sz="800" dirty="0">
                <a:solidFill>
                  <a:srgbClr val="FF0000"/>
                </a:solidFill>
              </a:rPr>
            </a:br>
            <a:r>
              <a:rPr lang="lv-LV" sz="800" dirty="0">
                <a:solidFill>
                  <a:srgbClr val="FF0000"/>
                </a:solidFill>
              </a:rPr>
              <a:t>ja nepieciešams</a:t>
            </a:r>
            <a:endParaRPr lang="en-LV" sz="8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DF11F4-C523-6F59-71C7-F2E6C3CAB827}"/>
              </a:ext>
            </a:extLst>
          </p:cNvPr>
          <p:cNvSpPr/>
          <p:nvPr/>
        </p:nvSpPr>
        <p:spPr>
          <a:xfrm>
            <a:off x="4221754" y="5627065"/>
            <a:ext cx="1111425" cy="755999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800" dirty="0">
                <a:solidFill>
                  <a:srgbClr val="FF0000"/>
                </a:solidFill>
              </a:rPr>
              <a:t>Šeit koordinējošās institūcijas logo,</a:t>
            </a:r>
            <a:br>
              <a:rPr lang="lv-LV" sz="800" dirty="0">
                <a:solidFill>
                  <a:srgbClr val="FF0000"/>
                </a:solidFill>
              </a:rPr>
            </a:br>
            <a:r>
              <a:rPr lang="lv-LV" sz="800" dirty="0">
                <a:solidFill>
                  <a:srgbClr val="FF0000"/>
                </a:solidFill>
              </a:rPr>
              <a:t>ja nepieciešams</a:t>
            </a:r>
            <a:endParaRPr lang="en-LV" sz="8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322D4A-B856-7257-52DC-0DC52BC4BC3A}"/>
              </a:ext>
            </a:extLst>
          </p:cNvPr>
          <p:cNvSpPr/>
          <p:nvPr/>
        </p:nvSpPr>
        <p:spPr>
          <a:xfrm>
            <a:off x="5780297" y="5627065"/>
            <a:ext cx="1111425" cy="755999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800" dirty="0">
                <a:solidFill>
                  <a:srgbClr val="FF0000"/>
                </a:solidFill>
              </a:rPr>
              <a:t>Šeit koordinējošās institūcijas logo,</a:t>
            </a:r>
            <a:br>
              <a:rPr lang="lv-LV" sz="800" dirty="0">
                <a:solidFill>
                  <a:srgbClr val="FF0000"/>
                </a:solidFill>
              </a:rPr>
            </a:br>
            <a:r>
              <a:rPr lang="lv-LV" sz="800" dirty="0">
                <a:solidFill>
                  <a:srgbClr val="FF0000"/>
                </a:solidFill>
              </a:rPr>
              <a:t>ja nepieciešams</a:t>
            </a:r>
            <a:endParaRPr lang="en-LV" sz="8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A10A4C-A60E-EAC7-A245-B27D91ADF4F6}"/>
              </a:ext>
            </a:extLst>
          </p:cNvPr>
          <p:cNvSpPr/>
          <p:nvPr/>
        </p:nvSpPr>
        <p:spPr>
          <a:xfrm>
            <a:off x="390591" y="1051506"/>
            <a:ext cx="6317097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ATVESEĻOŠANAS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E7CF0C-60E0-73F2-3BE5-6B2D438E9456}"/>
              </a:ext>
            </a:extLst>
          </p:cNvPr>
          <p:cNvSpPr/>
          <p:nvPr/>
        </p:nvSpPr>
        <p:spPr>
          <a:xfrm>
            <a:off x="390591" y="1889442"/>
            <a:ext cx="3335902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FONDS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8B9D92-85F2-FC59-FD1F-831F97E0B40F}"/>
              </a:ext>
            </a:extLst>
          </p:cNvPr>
          <p:cNvSpPr/>
          <p:nvPr/>
        </p:nvSpPr>
        <p:spPr>
          <a:xfrm>
            <a:off x="390590" y="2727378"/>
            <a:ext cx="3045600" cy="75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latin typeface="Arial Black" panose="020B0A04020102020204" pitchFamily="34" charset="0"/>
              </a:rPr>
              <a:t>LATVIJĀ</a:t>
            </a:r>
          </a:p>
        </p:txBody>
      </p:sp>
    </p:spTree>
    <p:extLst>
      <p:ext uri="{BB962C8B-B14F-4D97-AF65-F5344CB8AC3E}">
        <p14:creationId xmlns:p14="http://schemas.microsoft.com/office/powerpoint/2010/main" val="958357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7FD18-4069-742B-1E1C-656CDF70A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C234-05CA-31A0-3A00-9AEDD534B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Virsraksts</a:t>
            </a:r>
            <a:br>
              <a:rPr lang="lv-LV" dirty="0"/>
            </a:br>
            <a:r>
              <a:rPr lang="lv-LV" dirty="0"/>
              <a:t>1 vai 2 rindās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48EDC3-3437-3179-BDC5-7A08DF1B0E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Apakšvirsraksts</a:t>
            </a:r>
          </a:p>
        </p:txBody>
      </p:sp>
    </p:spTree>
    <p:extLst>
      <p:ext uri="{BB962C8B-B14F-4D97-AF65-F5344CB8AC3E}">
        <p14:creationId xmlns:p14="http://schemas.microsoft.com/office/powerpoint/2010/main" val="2458145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192A5-0A38-AEC9-DB5D-C8D9BDB3C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F87E-398E-5F92-656F-D55A5F2E3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F2E10-245A-C6BC-9D3E-72B8E4C18408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59B28-3129-4467-4957-E4D508325525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3266042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982C6-F5EB-5004-95AB-FE0A19472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06DD0-37C3-B34B-DD08-B059CB3CCB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F8CF0-09C9-DE14-00A9-D1500CBB70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33D63C-99F3-93FD-48FD-33AA5E2939BA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6CD8E0-C631-C968-87A4-13F8F83D8D43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3247750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F58D0-2B74-8748-2414-777215007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2C3FA-9266-485B-9CEA-7735726A08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endParaRPr lang="lv-LV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F07E54-5866-F6B7-83C2-20B5D20933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937D2-6890-6867-CFB9-2AEE7C6DEDED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AE07A0-F79C-6AEE-5EE6-78668DF5107B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353211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157C2-2772-C6A0-0671-6B5D6D475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5C93B8B-F3F7-2235-FCF2-F81B8F001D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7BA03E-DE10-E660-CF30-D472FEDD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6A0BD-C665-23EE-9AE6-2B435A5E26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28017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F8F36-BAB5-F398-6561-08829FA85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6000" dirty="0"/>
              <a:t>Ekonomikas transformācija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1BFCD9-B8AB-FCF2-0E7F-84563B482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7" name="Picture 6" descr="A logo of a windmill&#10;&#10;Description automatically generated">
            <a:extLst>
              <a:ext uri="{FF2B5EF4-FFF2-40B4-BE49-F238E27FC236}">
                <a16:creationId xmlns:a16="http://schemas.microsoft.com/office/drawing/2014/main" id="{F1B4BD10-3EF8-9DBB-8F63-D2692F878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21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7D683-0F8B-AEE4-6F14-D74909929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7E52-E1FC-409B-7D1A-D266049B4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Virsraksts</a:t>
            </a:r>
            <a:br>
              <a:rPr lang="lv-LV" dirty="0"/>
            </a:br>
            <a:r>
              <a:rPr lang="lv-LV" dirty="0"/>
              <a:t>1 vai 2 rindās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152C8-7353-AD11-28A4-FFE3968038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Apakšvirsraksts</a:t>
            </a:r>
          </a:p>
        </p:txBody>
      </p:sp>
    </p:spTree>
    <p:extLst>
      <p:ext uri="{BB962C8B-B14F-4D97-AF65-F5344CB8AC3E}">
        <p14:creationId xmlns:p14="http://schemas.microsoft.com/office/powerpoint/2010/main" val="3020771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8DDBB-A259-62A7-C10C-02CF98B10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9BA1C-5CD1-3620-5602-9D798DF846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2B86B-6FB0-44C0-C9E8-DD3F5784315D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41A2D-036F-66FD-DA3A-01DF74F288D0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3254318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0D749-9079-B7CD-DC98-CDCDADB4D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AB491-4106-7565-D1C2-65B73D028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FEE75-F661-A07B-75DB-F1E260CD2A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91D31B-DFCD-940E-636E-300A1EF2566B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273C4D-1602-CDEE-A7FE-FCCADDD38FBA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1835954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BFAFB-5123-D955-07A2-91FB1FCAB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405A5-51A8-C8C0-D547-499F79991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endParaRPr lang="lv-LV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2883B7-F7FB-9E40-6E36-B54677B224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1149D-8531-80E1-4569-09A7720BC0DD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DC0C2-0917-4B3A-EA7F-1BA2A316A8E0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3057220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B957B-4D31-EA74-5F9D-7A451CC4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and grey logo&#10;&#10;Description automatically generated">
            <a:extLst>
              <a:ext uri="{FF2B5EF4-FFF2-40B4-BE49-F238E27FC236}">
                <a16:creationId xmlns:a16="http://schemas.microsoft.com/office/drawing/2014/main" id="{201E5FD0-4079-74F8-6253-B8334EC56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B2E664-9CA5-DE7F-2D40-B2563FE2DE02}"/>
              </a:ext>
            </a:extLst>
          </p:cNvPr>
          <p:cNvSpPr/>
          <p:nvPr/>
        </p:nvSpPr>
        <p:spPr>
          <a:xfrm>
            <a:off x="390591" y="1051506"/>
            <a:ext cx="6317097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ATVESEĻOŠANAS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E8EB56-A08C-DC5F-AC85-2A23F30145D6}"/>
              </a:ext>
            </a:extLst>
          </p:cNvPr>
          <p:cNvSpPr/>
          <p:nvPr/>
        </p:nvSpPr>
        <p:spPr>
          <a:xfrm>
            <a:off x="390591" y="1889442"/>
            <a:ext cx="3335902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FONDS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1E280-8E4B-9B0D-1C63-52509D2540DB}"/>
              </a:ext>
            </a:extLst>
          </p:cNvPr>
          <p:cNvSpPr/>
          <p:nvPr/>
        </p:nvSpPr>
        <p:spPr>
          <a:xfrm>
            <a:off x="390590" y="2727378"/>
            <a:ext cx="3045600" cy="75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latin typeface="Arial Black" panose="020B0A04020102020204" pitchFamily="34" charset="0"/>
              </a:rPr>
              <a:t>LATVIJĀ</a:t>
            </a:r>
          </a:p>
        </p:txBody>
      </p:sp>
    </p:spTree>
    <p:extLst>
      <p:ext uri="{BB962C8B-B14F-4D97-AF65-F5344CB8AC3E}">
        <p14:creationId xmlns:p14="http://schemas.microsoft.com/office/powerpoint/2010/main" val="3693508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BB485-B9EE-58B5-6AE0-ED9A56EC5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2922FF-A92A-E584-368F-187803EBD2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87A7DF-B489-978E-3487-89D6C6574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D096B-5F62-16BD-E7ED-AEF61CA5F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68427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F8F36-BAB5-F398-6561-08829FA85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6000" dirty="0"/>
              <a:t>Veselība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1BFCD9-B8AB-FCF2-0E7F-84563B482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7" name="Picture 6" descr="A logo of a fan&#10;&#10;Description automatically generated">
            <a:extLst>
              <a:ext uri="{FF2B5EF4-FFF2-40B4-BE49-F238E27FC236}">
                <a16:creationId xmlns:a16="http://schemas.microsoft.com/office/drawing/2014/main" id="{919E380A-8972-3C23-34A0-C6633E07F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05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9CA10-567E-F195-3C52-DDAF4D503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9FCDB-A8B9-0E36-1B29-349068983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Virsraksts</a:t>
            </a:r>
            <a:br>
              <a:rPr lang="lv-LV" dirty="0"/>
            </a:br>
            <a:r>
              <a:rPr lang="lv-LV" dirty="0"/>
              <a:t>1 vai 2 rindās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DAB19-71B8-408A-8D0B-72B0416857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Apakšvirsraksts</a:t>
            </a:r>
          </a:p>
        </p:txBody>
      </p:sp>
    </p:spTree>
    <p:extLst>
      <p:ext uri="{BB962C8B-B14F-4D97-AF65-F5344CB8AC3E}">
        <p14:creationId xmlns:p14="http://schemas.microsoft.com/office/powerpoint/2010/main" val="3885742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21EFF-28E2-4703-7488-5A6629FCD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D8855-BE5B-D4ED-2179-E3F123D354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F8F68-0A16-BE2B-2467-3B91A1C758D4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7BF93D-05B5-1DBA-2BCE-4A3C381B7292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2278364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3A713-6DAE-5B90-AA08-1E892DF82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F847D-057D-B83C-F97E-A27AB6BBE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08A77-E081-3C7C-3F77-6EF3B7678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777FF9-953F-86FD-E2C0-21CD5BB6C96E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1B7831-DB5E-6C92-0B7D-DA21EDF86895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1971351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A554-281F-A473-75D2-6DA89859C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BCAE5-0916-9DF2-5286-164EF94872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endParaRPr lang="lv-LV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1B1401-373E-21AC-28E6-1080E8F1F0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16432-5F80-0453-D7FD-2AA497D5808C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71BB7-FC72-C836-665F-E806734DC9E4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bg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1322485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203F4-9FDE-C7DE-C854-1FFC42FDD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FEC7BDB-57ED-F6CE-7F38-348FA86E19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D7F1D2-F101-6454-1773-D4963B1E2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968AA-D71E-581F-585E-B6B977FAF6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68130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F8F36-BAB5-F398-6561-08829FA85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sz="6000" dirty="0"/>
              <a:t>Likuma vara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1BFCD9-B8AB-FCF2-0E7F-84563B482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7" name="Picture 6" descr="A logo of a windmill&#10;&#10;Description automatically generated">
            <a:extLst>
              <a:ext uri="{FF2B5EF4-FFF2-40B4-BE49-F238E27FC236}">
                <a16:creationId xmlns:a16="http://schemas.microsoft.com/office/drawing/2014/main" id="{159DFA1F-950A-A023-CA0B-325B9703D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4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7C244-2840-D1A7-A8A3-D86E314D2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D76E7-335E-295B-01A7-6BC2401CA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Virsraksts</a:t>
            </a:r>
            <a:br>
              <a:rPr lang="lv-LV" dirty="0"/>
            </a:br>
            <a:r>
              <a:rPr lang="lv-LV" dirty="0"/>
              <a:t>1 vai 2 rindās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B79B5-1DF0-480A-3258-A0500B9879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Apakšvirsraksts</a:t>
            </a:r>
          </a:p>
        </p:txBody>
      </p:sp>
    </p:spTree>
    <p:extLst>
      <p:ext uri="{BB962C8B-B14F-4D97-AF65-F5344CB8AC3E}">
        <p14:creationId xmlns:p14="http://schemas.microsoft.com/office/powerpoint/2010/main" val="2554493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9887-DFF2-573A-D732-257C063F8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42BFD-27AF-E42E-74B9-186DFBC02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A6B5FC-74EB-D484-8E65-C2AE300EA05C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5F1F8F-D919-20E6-6AE3-7F30E79EBC49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4212210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F4CCC-FEA4-E023-DBFB-C56FA0652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C9376-362E-4766-A693-FC1C9863B0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03040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6623F-B798-2C70-27CD-F074FC8C3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5730B-C538-6892-F2D5-428D688B70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5208A-3118-DEBB-F8B1-F357877A8E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5E4C5E-B549-5E5B-A61B-0F4E3D87549C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77BF1A-6E94-BD7D-31B8-FD9D6736ACC0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3954261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DD27E-E14B-C15C-EEDD-8DF66361D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F0AAF-C9B2-39FD-B832-90044C025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endParaRPr lang="lv-LV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79414-87AB-D7AB-9B19-069DFF3DE7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B0144-0A50-32FD-007F-5FB957221E5F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0DDF4C-231E-F69D-92F4-94075860B897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1763455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15B4E-7862-3DC4-9BB8-7158C867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166EFC-3134-F67C-C3EF-A8425440B0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90AC5-7DBB-365B-4EA9-CFF79F1C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34E31-334F-AB40-6EF1-1508A386D8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33922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9178-9D88-FDBA-661E-D37DF3EC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Elementi,</a:t>
            </a:r>
            <a:br>
              <a:rPr lang="lv-LV" dirty="0"/>
            </a:br>
            <a:r>
              <a:rPr lang="lv-LV" dirty="0"/>
              <a:t>kas var noderēt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9BD31EB-8438-7D44-2C27-D5D2D6AA19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3419844" cy="754067"/>
          </a:xfrm>
        </p:spPr>
        <p:txBody>
          <a:bodyPr/>
          <a:lstStyle/>
          <a:p>
            <a:pPr marL="0" indent="0">
              <a:buNone/>
            </a:pPr>
            <a:r>
              <a:rPr lang="lv-LV" b="1" dirty="0"/>
              <a:t>Vējdzirnavas</a:t>
            </a:r>
          </a:p>
        </p:txBody>
      </p:sp>
      <p:pic>
        <p:nvPicPr>
          <p:cNvPr id="22" name="Picture 21" descr="A logo of a windmill&#10;&#10;Description automatically generated">
            <a:extLst>
              <a:ext uri="{FF2B5EF4-FFF2-40B4-BE49-F238E27FC236}">
                <a16:creationId xmlns:a16="http://schemas.microsoft.com/office/drawing/2014/main" id="{94400F7D-72CA-0EB8-1B63-4A4BB93AE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56" y="4264786"/>
            <a:ext cx="1493049" cy="2184498"/>
          </a:xfrm>
          <a:prstGeom prst="rect">
            <a:avLst/>
          </a:prstGeom>
        </p:spPr>
      </p:pic>
      <p:pic>
        <p:nvPicPr>
          <p:cNvPr id="24" name="Picture 23" descr="A colorful pinwheel on a black background&#10;&#10;Description automatically generated">
            <a:extLst>
              <a:ext uri="{FF2B5EF4-FFF2-40B4-BE49-F238E27FC236}">
                <a16:creationId xmlns:a16="http://schemas.microsoft.com/office/drawing/2014/main" id="{F8E89FCE-CA64-76DE-919A-1135EA238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72" y="4264786"/>
            <a:ext cx="1493049" cy="2184498"/>
          </a:xfrm>
          <a:prstGeom prst="rect">
            <a:avLst/>
          </a:prstGeom>
        </p:spPr>
      </p:pic>
      <p:pic>
        <p:nvPicPr>
          <p:cNvPr id="26" name="Picture 25" descr="A white and grey logo&#10;&#10;Description automatically generated">
            <a:extLst>
              <a:ext uri="{FF2B5EF4-FFF2-40B4-BE49-F238E27FC236}">
                <a16:creationId xmlns:a16="http://schemas.microsoft.com/office/drawing/2014/main" id="{AED713C9-CBF4-A024-91E3-AA1D7C94E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2" y="1932527"/>
            <a:ext cx="1493049" cy="2184498"/>
          </a:xfrm>
          <a:prstGeom prst="rect">
            <a:avLst/>
          </a:prstGeom>
        </p:spPr>
      </p:pic>
      <p:pic>
        <p:nvPicPr>
          <p:cNvPr id="32" name="Picture 31" descr="A logo of a windmill&#10;&#10;Description automatically generated">
            <a:extLst>
              <a:ext uri="{FF2B5EF4-FFF2-40B4-BE49-F238E27FC236}">
                <a16:creationId xmlns:a16="http://schemas.microsoft.com/office/drawing/2014/main" id="{E1FF9961-A0FF-BC8D-A324-888B31B06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72" y="1932527"/>
            <a:ext cx="1493049" cy="2184498"/>
          </a:xfrm>
          <a:prstGeom prst="rect">
            <a:avLst/>
          </a:prstGeom>
        </p:spPr>
      </p:pic>
      <p:pic>
        <p:nvPicPr>
          <p:cNvPr id="34" name="Picture 33" descr="A logo of a windmill&#10;&#10;Description automatically generated">
            <a:extLst>
              <a:ext uri="{FF2B5EF4-FFF2-40B4-BE49-F238E27FC236}">
                <a16:creationId xmlns:a16="http://schemas.microsoft.com/office/drawing/2014/main" id="{0970CBC7-DBFC-A263-88C4-CD026B07E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2" y="4264786"/>
            <a:ext cx="1493049" cy="2184498"/>
          </a:xfrm>
          <a:prstGeom prst="rect">
            <a:avLst/>
          </a:prstGeom>
        </p:spPr>
      </p:pic>
      <p:pic>
        <p:nvPicPr>
          <p:cNvPr id="36" name="Picture 35" descr="A logo of a fan&#10;&#10;Description automatically generated">
            <a:extLst>
              <a:ext uri="{FF2B5EF4-FFF2-40B4-BE49-F238E27FC236}">
                <a16:creationId xmlns:a16="http://schemas.microsoft.com/office/drawing/2014/main" id="{582FBC07-C10E-D3D9-92A2-B24C2A017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39" y="4264786"/>
            <a:ext cx="1493049" cy="2184498"/>
          </a:xfrm>
          <a:prstGeom prst="rect">
            <a:avLst/>
          </a:prstGeom>
        </p:spPr>
      </p:pic>
      <p:pic>
        <p:nvPicPr>
          <p:cNvPr id="40" name="Picture 39" descr="A logo of a fan&#10;&#10;Description automatically generated">
            <a:extLst>
              <a:ext uri="{FF2B5EF4-FFF2-40B4-BE49-F238E27FC236}">
                <a16:creationId xmlns:a16="http://schemas.microsoft.com/office/drawing/2014/main" id="{18A7FDF5-EF9B-6DC1-D8C5-BA25ADCF42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239" y="1932527"/>
            <a:ext cx="1493049" cy="2184498"/>
          </a:xfrm>
          <a:prstGeom prst="rect">
            <a:avLst/>
          </a:prstGeom>
        </p:spPr>
      </p:pic>
      <p:pic>
        <p:nvPicPr>
          <p:cNvPr id="41" name="Picture 40" descr="A logo of a fan&#10;&#10;Description automatically generated">
            <a:extLst>
              <a:ext uri="{FF2B5EF4-FFF2-40B4-BE49-F238E27FC236}">
                <a16:creationId xmlns:a16="http://schemas.microsoft.com/office/drawing/2014/main" id="{2F023A0A-A0FA-BD97-722B-43CE8A8AF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556" y="1932527"/>
            <a:ext cx="1493049" cy="21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19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05872-2CA1-3CA6-17EF-E178E230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44267-FD6D-4013-9E6B-3BA1F381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Elementi,</a:t>
            </a:r>
            <a:br>
              <a:rPr lang="lv-LV" dirty="0"/>
            </a:br>
            <a:r>
              <a:rPr lang="lv-LV" dirty="0"/>
              <a:t>kas var noderēt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6901E-CE8D-3FBF-C7C0-BDD0DB525E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4" y="2077623"/>
            <a:ext cx="5328000" cy="50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b="1" dirty="0"/>
              <a:t>Vējdzirnavu spārni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A6F16-0C27-F6F5-1CFD-238AA7E74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4000" y="2077623"/>
            <a:ext cx="5328000" cy="504000"/>
          </a:xfrm>
        </p:spPr>
        <p:txBody>
          <a:bodyPr/>
          <a:lstStyle/>
          <a:p>
            <a:pPr marL="0" indent="0">
              <a:buNone/>
            </a:pPr>
            <a:r>
              <a:rPr lang="lv-LV" sz="2000" b="1" dirty="0"/>
              <a:t>Teksta lauki</a:t>
            </a:r>
          </a:p>
          <a:p>
            <a:endParaRPr lang="lv-LV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76B87B0-CB86-C619-65BE-FFFC08B72811}"/>
              </a:ext>
            </a:extLst>
          </p:cNvPr>
          <p:cNvSpPr/>
          <p:nvPr/>
        </p:nvSpPr>
        <p:spPr>
          <a:xfrm rot="5057056">
            <a:off x="1358783" y="3343744"/>
            <a:ext cx="1109636" cy="2291233"/>
          </a:xfrm>
          <a:custGeom>
            <a:avLst/>
            <a:gdLst>
              <a:gd name="connsiteX0" fmla="*/ 1520190 w 1520189"/>
              <a:gd name="connsiteY0" fmla="*/ 1739146 h 3138963"/>
              <a:gd name="connsiteX1" fmla="*/ 1410534 w 1520189"/>
              <a:gd name="connsiteY1" fmla="*/ 483632 h 3138963"/>
              <a:gd name="connsiteX2" fmla="*/ 0 w 1520189"/>
              <a:gd name="connsiteY2" fmla="*/ 0 h 3138963"/>
              <a:gd name="connsiteX3" fmla="*/ 274677 w 1520189"/>
              <a:gd name="connsiteY3" fmla="*/ 3138964 h 31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189" h="3138963">
                <a:moveTo>
                  <a:pt x="1520190" y="1739146"/>
                </a:moveTo>
                <a:lnTo>
                  <a:pt x="1410534" y="483632"/>
                </a:lnTo>
                <a:lnTo>
                  <a:pt x="0" y="0"/>
                </a:lnTo>
                <a:lnTo>
                  <a:pt x="274677" y="3138964"/>
                </a:lnTo>
                <a:close/>
              </a:path>
            </a:pathLst>
          </a:custGeom>
          <a:solidFill>
            <a:srgbClr val="FF8225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7CF0858-DB63-B8EE-F8C6-2BB7EFAD2DF0}"/>
              </a:ext>
            </a:extLst>
          </p:cNvPr>
          <p:cNvSpPr/>
          <p:nvPr/>
        </p:nvSpPr>
        <p:spPr>
          <a:xfrm rot="16200000">
            <a:off x="4106989" y="4590254"/>
            <a:ext cx="1109637" cy="2291233"/>
          </a:xfrm>
          <a:custGeom>
            <a:avLst/>
            <a:gdLst>
              <a:gd name="connsiteX0" fmla="*/ 0 w 1520190"/>
              <a:gd name="connsiteY0" fmla="*/ 1399818 h 3138963"/>
              <a:gd name="connsiteX1" fmla="*/ 109657 w 1520190"/>
              <a:gd name="connsiteY1" fmla="*/ 2655332 h 3138963"/>
              <a:gd name="connsiteX2" fmla="*/ 1520190 w 1520190"/>
              <a:gd name="connsiteY2" fmla="*/ 3138964 h 3138963"/>
              <a:gd name="connsiteX3" fmla="*/ 1245513 w 1520190"/>
              <a:gd name="connsiteY3" fmla="*/ 0 h 31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190" h="3138963">
                <a:moveTo>
                  <a:pt x="0" y="1399818"/>
                </a:moveTo>
                <a:lnTo>
                  <a:pt x="109657" y="2655332"/>
                </a:lnTo>
                <a:lnTo>
                  <a:pt x="1520190" y="3138964"/>
                </a:lnTo>
                <a:lnTo>
                  <a:pt x="1245513" y="0"/>
                </a:lnTo>
                <a:close/>
              </a:path>
            </a:pathLst>
          </a:custGeom>
          <a:solidFill>
            <a:srgbClr val="FEEE39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781EB8-DFF1-DC4F-999A-526485437725}"/>
              </a:ext>
            </a:extLst>
          </p:cNvPr>
          <p:cNvSpPr/>
          <p:nvPr/>
        </p:nvSpPr>
        <p:spPr>
          <a:xfrm rot="2417600">
            <a:off x="3479506" y="3253061"/>
            <a:ext cx="2094388" cy="1596668"/>
          </a:xfrm>
          <a:custGeom>
            <a:avLst/>
            <a:gdLst>
              <a:gd name="connsiteX0" fmla="*/ 1836301 w 2869287"/>
              <a:gd name="connsiteY0" fmla="*/ 2187416 h 2187416"/>
              <a:gd name="connsiteX1" fmla="*/ 2869287 w 2869287"/>
              <a:gd name="connsiteY1" fmla="*/ 1464112 h 2187416"/>
              <a:gd name="connsiteX2" fmla="*/ 2582823 w 2869287"/>
              <a:gd name="connsiteY2" fmla="*/ 0 h 2187416"/>
              <a:gd name="connsiteX3" fmla="*/ 0 w 2869287"/>
              <a:gd name="connsiteY3" fmla="*/ 1808441 h 218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9287" h="2187416">
                <a:moveTo>
                  <a:pt x="1836301" y="2187416"/>
                </a:moveTo>
                <a:lnTo>
                  <a:pt x="2869287" y="1464112"/>
                </a:lnTo>
                <a:lnTo>
                  <a:pt x="2582823" y="0"/>
                </a:lnTo>
                <a:lnTo>
                  <a:pt x="0" y="1808441"/>
                </a:lnTo>
                <a:close/>
              </a:path>
            </a:pathLst>
          </a:custGeom>
          <a:solidFill>
            <a:srgbClr val="02B2FE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2D1BB1-8664-88A9-6543-C22B9607D549}"/>
              </a:ext>
            </a:extLst>
          </p:cNvPr>
          <p:cNvSpPr/>
          <p:nvPr/>
        </p:nvSpPr>
        <p:spPr>
          <a:xfrm rot="13289800">
            <a:off x="595679" y="2177420"/>
            <a:ext cx="2094388" cy="1596668"/>
          </a:xfrm>
          <a:custGeom>
            <a:avLst/>
            <a:gdLst>
              <a:gd name="connsiteX0" fmla="*/ 1032986 w 2869287"/>
              <a:gd name="connsiteY0" fmla="*/ 0 h 2187416"/>
              <a:gd name="connsiteX1" fmla="*/ 0 w 2869287"/>
              <a:gd name="connsiteY1" fmla="*/ 723305 h 2187416"/>
              <a:gd name="connsiteX2" fmla="*/ 286464 w 2869287"/>
              <a:gd name="connsiteY2" fmla="*/ 2187416 h 2187416"/>
              <a:gd name="connsiteX3" fmla="*/ 2869287 w 2869287"/>
              <a:gd name="connsiteY3" fmla="*/ 378976 h 218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9287" h="2187416">
                <a:moveTo>
                  <a:pt x="1032986" y="0"/>
                </a:moveTo>
                <a:lnTo>
                  <a:pt x="0" y="723305"/>
                </a:lnTo>
                <a:lnTo>
                  <a:pt x="286464" y="2187416"/>
                </a:lnTo>
                <a:lnTo>
                  <a:pt x="2869287" y="378976"/>
                </a:lnTo>
                <a:close/>
              </a:path>
            </a:pathLst>
          </a:custGeom>
          <a:solidFill>
            <a:srgbClr val="00C992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B027517-059A-E92C-CCA0-5C8D9731B8DB}"/>
              </a:ext>
            </a:extLst>
          </p:cNvPr>
          <p:cNvSpPr/>
          <p:nvPr/>
        </p:nvSpPr>
        <p:spPr>
          <a:xfrm rot="20589127">
            <a:off x="720401" y="4736954"/>
            <a:ext cx="2084481" cy="1687138"/>
          </a:xfrm>
          <a:custGeom>
            <a:avLst/>
            <a:gdLst>
              <a:gd name="connsiteX0" fmla="*/ 589359 w 2855714"/>
              <a:gd name="connsiteY0" fmla="*/ 1778436 h 2311360"/>
              <a:gd name="connsiteX1" fmla="*/ 1731645 w 2855714"/>
              <a:gd name="connsiteY1" fmla="*/ 2311361 h 2311360"/>
              <a:gd name="connsiteX2" fmla="*/ 2855714 w 2855714"/>
              <a:gd name="connsiteY2" fmla="*/ 1331595 h 2311360"/>
              <a:gd name="connsiteX3" fmla="*/ 0 w 2855714"/>
              <a:gd name="connsiteY3" fmla="*/ 0 h 23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714" h="2311360">
                <a:moveTo>
                  <a:pt x="589359" y="1778436"/>
                </a:moveTo>
                <a:lnTo>
                  <a:pt x="1731645" y="2311361"/>
                </a:lnTo>
                <a:lnTo>
                  <a:pt x="2855714" y="1331595"/>
                </a:lnTo>
                <a:lnTo>
                  <a:pt x="0" y="0"/>
                </a:lnTo>
                <a:close/>
              </a:path>
            </a:pathLst>
          </a:custGeom>
          <a:solidFill>
            <a:srgbClr val="D64242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222D9B5-C920-64FA-9933-9AB84408B658}"/>
              </a:ext>
            </a:extLst>
          </p:cNvPr>
          <p:cNvSpPr/>
          <p:nvPr/>
        </p:nvSpPr>
        <p:spPr>
          <a:xfrm rot="9286705">
            <a:off x="3639781" y="2175029"/>
            <a:ext cx="2085784" cy="1687920"/>
          </a:xfrm>
          <a:custGeom>
            <a:avLst/>
            <a:gdLst>
              <a:gd name="connsiteX0" fmla="*/ 2267784 w 2857500"/>
              <a:gd name="connsiteY0" fmla="*/ 532924 h 2312431"/>
              <a:gd name="connsiteX1" fmla="*/ 1124784 w 2857500"/>
              <a:gd name="connsiteY1" fmla="*/ 0 h 2312431"/>
              <a:gd name="connsiteX2" fmla="*/ 0 w 2857500"/>
              <a:gd name="connsiteY2" fmla="*/ 980123 h 2312431"/>
              <a:gd name="connsiteX3" fmla="*/ 2857500 w 2857500"/>
              <a:gd name="connsiteY3" fmla="*/ 2312432 h 231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2312431">
                <a:moveTo>
                  <a:pt x="2267784" y="532924"/>
                </a:moveTo>
                <a:lnTo>
                  <a:pt x="1124784" y="0"/>
                </a:lnTo>
                <a:lnTo>
                  <a:pt x="0" y="980123"/>
                </a:lnTo>
                <a:lnTo>
                  <a:pt x="2857500" y="2312432"/>
                </a:lnTo>
                <a:close/>
              </a:path>
            </a:pathLst>
          </a:custGeom>
          <a:solidFill>
            <a:srgbClr val="AC61C8"/>
          </a:solidFill>
          <a:ln w="3572" cap="flat">
            <a:noFill/>
            <a:prstDash val="solid"/>
            <a:miter/>
          </a:ln>
        </p:spPr>
        <p:txBody>
          <a:bodyPr rtlCol="0" anchor="ctr"/>
          <a:lstStyle/>
          <a:p>
            <a:endParaRPr lang="lv-LV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53B5D3-2B1C-13E6-6AD0-1470C0CFE939}"/>
              </a:ext>
            </a:extLst>
          </p:cNvPr>
          <p:cNvSpPr/>
          <p:nvPr/>
        </p:nvSpPr>
        <p:spPr>
          <a:xfrm>
            <a:off x="6409174" y="2606489"/>
            <a:ext cx="2653407" cy="6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latin typeface="Arial Black" panose="020B0A04020102020204" pitchFamily="34" charset="0"/>
              </a:rPr>
              <a:t>TEKSTS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CA2D7D-F909-1619-890F-DB8990B0C329}"/>
              </a:ext>
            </a:extLst>
          </p:cNvPr>
          <p:cNvSpPr/>
          <p:nvPr/>
        </p:nvSpPr>
        <p:spPr>
          <a:xfrm>
            <a:off x="6409175" y="3279717"/>
            <a:ext cx="4908091" cy="6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latin typeface="Arial Black" panose="020B0A04020102020204" pitchFamily="34" charset="0"/>
              </a:rPr>
              <a:t>1 VAI 2 RINDĀS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1070FF-015F-5E13-EAEC-88B2083A6F15}"/>
              </a:ext>
            </a:extLst>
          </p:cNvPr>
          <p:cNvSpPr/>
          <p:nvPr/>
        </p:nvSpPr>
        <p:spPr>
          <a:xfrm>
            <a:off x="6418301" y="4226888"/>
            <a:ext cx="1413390" cy="369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ctr"/>
          <a:lstStyle/>
          <a:p>
            <a:r>
              <a:rPr lang="lv-LV" sz="2400" dirty="0">
                <a:latin typeface="Arial Black" panose="020B0A04020102020204" pitchFamily="34" charset="0"/>
              </a:rPr>
              <a:t>TEKSTS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77765F-4256-5B7C-C824-9A00299F8750}"/>
              </a:ext>
            </a:extLst>
          </p:cNvPr>
          <p:cNvSpPr/>
          <p:nvPr/>
        </p:nvSpPr>
        <p:spPr>
          <a:xfrm>
            <a:off x="6418300" y="4650498"/>
            <a:ext cx="2665993" cy="369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ctr"/>
          <a:lstStyle/>
          <a:p>
            <a:r>
              <a:rPr lang="lv-LV" sz="2400" dirty="0">
                <a:latin typeface="Arial Black" panose="020B0A04020102020204" pitchFamily="34" charset="0"/>
              </a:rPr>
              <a:t>1 VAI 2 RINDĀS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04D4D6-D950-3A97-22E4-4F651A790DE2}"/>
              </a:ext>
            </a:extLst>
          </p:cNvPr>
          <p:cNvSpPr/>
          <p:nvPr/>
        </p:nvSpPr>
        <p:spPr>
          <a:xfrm>
            <a:off x="6418300" y="5235289"/>
            <a:ext cx="990000" cy="369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ctr"/>
          <a:lstStyle/>
          <a:p>
            <a:r>
              <a:rPr lang="lv-LV" sz="2400" b="1" dirty="0"/>
              <a:t>Teksts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0B14E9-59C2-D42D-CA0A-19139BFCF7F4}"/>
              </a:ext>
            </a:extLst>
          </p:cNvPr>
          <p:cNvSpPr/>
          <p:nvPr/>
        </p:nvSpPr>
        <p:spPr>
          <a:xfrm>
            <a:off x="6418301" y="5658899"/>
            <a:ext cx="1980000" cy="369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0" rtlCol="0" anchor="ctr"/>
          <a:lstStyle/>
          <a:p>
            <a:r>
              <a:rPr lang="lv-LV" sz="2400" b="1" dirty="0"/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16630006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FCDE2-445D-C4AD-67E5-41364DE5D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F6A835-B26F-FC84-6339-AA65259D3DE3}"/>
              </a:ext>
            </a:extLst>
          </p:cNvPr>
          <p:cNvSpPr/>
          <p:nvPr/>
        </p:nvSpPr>
        <p:spPr>
          <a:xfrm>
            <a:off x="390591" y="1051506"/>
            <a:ext cx="6317097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ATVESEĻOŠANAS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F7302-48CF-0011-AFAA-1E65A6E7B2D7}"/>
              </a:ext>
            </a:extLst>
          </p:cNvPr>
          <p:cNvSpPr/>
          <p:nvPr/>
        </p:nvSpPr>
        <p:spPr>
          <a:xfrm>
            <a:off x="390591" y="1889442"/>
            <a:ext cx="3335902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FONDS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DDE6A7-C749-AD68-1D65-26AA33561D96}"/>
              </a:ext>
            </a:extLst>
          </p:cNvPr>
          <p:cNvSpPr/>
          <p:nvPr/>
        </p:nvSpPr>
        <p:spPr>
          <a:xfrm>
            <a:off x="390590" y="2727378"/>
            <a:ext cx="3045600" cy="75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latin typeface="Arial Black" panose="020B0A04020102020204" pitchFamily="34" charset="0"/>
              </a:rPr>
              <a:t>LATVIJĀ</a:t>
            </a:r>
          </a:p>
        </p:txBody>
      </p:sp>
    </p:spTree>
    <p:extLst>
      <p:ext uri="{BB962C8B-B14F-4D97-AF65-F5344CB8AC3E}">
        <p14:creationId xmlns:p14="http://schemas.microsoft.com/office/powerpoint/2010/main" val="2107944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08DC8-35EB-545D-99A4-EE05F49D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416329A-E815-FB75-2F2B-7B274CE143E4}"/>
              </a:ext>
            </a:extLst>
          </p:cNvPr>
          <p:cNvSpPr/>
          <p:nvPr/>
        </p:nvSpPr>
        <p:spPr>
          <a:xfrm>
            <a:off x="2665748" y="5627065"/>
            <a:ext cx="1111425" cy="755999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800" dirty="0">
                <a:solidFill>
                  <a:srgbClr val="FF0000"/>
                </a:solidFill>
              </a:rPr>
              <a:t>Šeit koordinējošās institūcijas logo,</a:t>
            </a:r>
            <a:br>
              <a:rPr lang="lv-LV" sz="800" dirty="0">
                <a:solidFill>
                  <a:srgbClr val="FF0000"/>
                </a:solidFill>
              </a:rPr>
            </a:br>
            <a:r>
              <a:rPr lang="lv-LV" sz="800" dirty="0">
                <a:solidFill>
                  <a:srgbClr val="FF0000"/>
                </a:solidFill>
              </a:rPr>
              <a:t>ja nepieciešams</a:t>
            </a:r>
            <a:endParaRPr lang="en-LV" sz="8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0EBCB6-88FB-EDB8-867E-4B7DB5FC55EC}"/>
              </a:ext>
            </a:extLst>
          </p:cNvPr>
          <p:cNvSpPr/>
          <p:nvPr/>
        </p:nvSpPr>
        <p:spPr>
          <a:xfrm>
            <a:off x="4221754" y="5627065"/>
            <a:ext cx="1111425" cy="755999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800" dirty="0">
                <a:solidFill>
                  <a:srgbClr val="FF0000"/>
                </a:solidFill>
              </a:rPr>
              <a:t>Šeit koordinējošās institūcijas logo,</a:t>
            </a:r>
            <a:br>
              <a:rPr lang="lv-LV" sz="800" dirty="0">
                <a:solidFill>
                  <a:srgbClr val="FF0000"/>
                </a:solidFill>
              </a:rPr>
            </a:br>
            <a:r>
              <a:rPr lang="lv-LV" sz="800" dirty="0">
                <a:solidFill>
                  <a:srgbClr val="FF0000"/>
                </a:solidFill>
              </a:rPr>
              <a:t>ja nepieciešams</a:t>
            </a:r>
            <a:endParaRPr lang="en-LV" sz="8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AE9814-9FE0-730C-690E-4209BDA3A7BE}"/>
              </a:ext>
            </a:extLst>
          </p:cNvPr>
          <p:cNvSpPr/>
          <p:nvPr/>
        </p:nvSpPr>
        <p:spPr>
          <a:xfrm>
            <a:off x="5780297" y="5627065"/>
            <a:ext cx="1111425" cy="755999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800" dirty="0">
                <a:solidFill>
                  <a:srgbClr val="FF0000"/>
                </a:solidFill>
              </a:rPr>
              <a:t>Šeit koordinējošās institūcijas logo,</a:t>
            </a:r>
            <a:br>
              <a:rPr lang="lv-LV" sz="800" dirty="0">
                <a:solidFill>
                  <a:srgbClr val="FF0000"/>
                </a:solidFill>
              </a:rPr>
            </a:br>
            <a:r>
              <a:rPr lang="lv-LV" sz="800" dirty="0">
                <a:solidFill>
                  <a:srgbClr val="FF0000"/>
                </a:solidFill>
              </a:rPr>
              <a:t>ja nepieciešams</a:t>
            </a:r>
            <a:endParaRPr lang="en-LV" sz="8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9D0C5-B6A8-AB81-56B8-6ED1AF6036CD}"/>
              </a:ext>
            </a:extLst>
          </p:cNvPr>
          <p:cNvSpPr/>
          <p:nvPr/>
        </p:nvSpPr>
        <p:spPr>
          <a:xfrm>
            <a:off x="390591" y="1051506"/>
            <a:ext cx="6317097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ATVESEĻOŠANAS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47446-C00E-264E-BC12-E53FB2F179C3}"/>
              </a:ext>
            </a:extLst>
          </p:cNvPr>
          <p:cNvSpPr/>
          <p:nvPr/>
        </p:nvSpPr>
        <p:spPr>
          <a:xfrm>
            <a:off x="390591" y="1889442"/>
            <a:ext cx="3335902" cy="75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solidFill>
                  <a:schemeClr val="tx1"/>
                </a:solidFill>
                <a:latin typeface="Arial Black" panose="020B0A04020102020204" pitchFamily="34" charset="0"/>
              </a:rPr>
              <a:t>FONDS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A7218B-E9D4-9DCD-6B8E-CCE34830A673}"/>
              </a:ext>
            </a:extLst>
          </p:cNvPr>
          <p:cNvSpPr/>
          <p:nvPr/>
        </p:nvSpPr>
        <p:spPr>
          <a:xfrm>
            <a:off x="390590" y="2727378"/>
            <a:ext cx="3045600" cy="75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/>
          <a:lstStyle/>
          <a:p>
            <a:r>
              <a:rPr lang="lv-LV" sz="4800" dirty="0">
                <a:latin typeface="Arial Black" panose="020B0A04020102020204" pitchFamily="34" charset="0"/>
              </a:rPr>
              <a:t>LATVIJĀ</a:t>
            </a:r>
          </a:p>
        </p:txBody>
      </p:sp>
    </p:spTree>
    <p:extLst>
      <p:ext uri="{BB962C8B-B14F-4D97-AF65-F5344CB8AC3E}">
        <p14:creationId xmlns:p14="http://schemas.microsoft.com/office/powerpoint/2010/main" val="393164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60EC-D6EC-FEFF-CAD6-303126FE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3E9CE-0FFF-0A15-08A0-EDE3111D3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endParaRPr lang="lv-LV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F7695-631B-0277-5E90-A0BC4B6B9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2 daļās</a:t>
            </a:r>
          </a:p>
          <a:p>
            <a:r>
              <a:rPr lang="lv-LV" dirty="0"/>
              <a:t>Teksts 2 daļās</a:t>
            </a:r>
          </a:p>
          <a:p>
            <a:r>
              <a:rPr lang="lv-LV" dirty="0"/>
              <a:t>Teksts 2 daļās</a:t>
            </a:r>
          </a:p>
        </p:txBody>
      </p:sp>
    </p:spTree>
    <p:extLst>
      <p:ext uri="{BB962C8B-B14F-4D97-AF65-F5344CB8AC3E}">
        <p14:creationId xmlns:p14="http://schemas.microsoft.com/office/powerpoint/2010/main" val="229896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62DE6-0F81-81BB-EE5B-70070B3E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Virsraksts vienā</a:t>
            </a:r>
            <a:br>
              <a:rPr lang="lv-LV" dirty="0"/>
            </a:br>
            <a:r>
              <a:rPr lang="lv-LV" dirty="0"/>
              <a:t>vai divās rindās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81B2-FC2C-50BF-814B-8A2C61894B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r>
              <a:rPr lang="lv-LV" dirty="0"/>
              <a:t>Teksts 1 daļā, foto pa labi</a:t>
            </a:r>
          </a:p>
          <a:p>
            <a:endParaRPr lang="lv-LV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8FB646-0C23-A2F8-3992-E00356011C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649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F8F36-BAB5-F398-6561-08829FA85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97" y="1699897"/>
            <a:ext cx="6228000" cy="2320749"/>
          </a:xfrm>
        </p:spPr>
        <p:txBody>
          <a:bodyPr/>
          <a:lstStyle/>
          <a:p>
            <a:r>
              <a:rPr lang="lv-LV" sz="5400" dirty="0"/>
              <a:t>Klimats un enerģētika </a:t>
            </a:r>
            <a:br>
              <a:rPr lang="lv-LV" sz="5400" dirty="0"/>
            </a:br>
            <a:r>
              <a:rPr lang="lv-LV" sz="5400" dirty="0"/>
              <a:t>(tai skaitā </a:t>
            </a:r>
            <a:r>
              <a:rPr lang="lv-LV" sz="5400" dirty="0" err="1"/>
              <a:t>RePowerEU</a:t>
            </a:r>
            <a:r>
              <a:rPr lang="lv-LV" sz="5400" dirty="0"/>
              <a:t>)</a:t>
            </a:r>
          </a:p>
        </p:txBody>
      </p:sp>
      <p:pic>
        <p:nvPicPr>
          <p:cNvPr id="10" name="Picture 9" descr="A logo of a fan&#10;&#10;Description automatically generated">
            <a:extLst>
              <a:ext uri="{FF2B5EF4-FFF2-40B4-BE49-F238E27FC236}">
                <a16:creationId xmlns:a16="http://schemas.microsoft.com/office/drawing/2014/main" id="{154771C5-FB94-9690-D921-3E2466D3B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56" y="560082"/>
            <a:ext cx="4551944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E17B-A32D-9CFB-FB5C-452A6512F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Virsraksts</a:t>
            </a:r>
            <a:br>
              <a:rPr lang="lv-LV" dirty="0"/>
            </a:br>
            <a:r>
              <a:rPr lang="lv-LV" dirty="0"/>
              <a:t>1 vai 2 rindās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84DA4-3F8B-3B59-3891-344B2B4B16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Apakšvirsraksts</a:t>
            </a:r>
          </a:p>
        </p:txBody>
      </p:sp>
    </p:spTree>
    <p:extLst>
      <p:ext uri="{BB962C8B-B14F-4D97-AF65-F5344CB8AC3E}">
        <p14:creationId xmlns:p14="http://schemas.microsoft.com/office/powerpoint/2010/main" val="3806040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46BC6-5AA3-238B-A80B-C3E7AC855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DF36-698E-98FA-8953-1344FCD32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b="1" dirty="0"/>
              <a:t>Teksts 1 daļā</a:t>
            </a:r>
          </a:p>
          <a:p>
            <a:r>
              <a:rPr lang="lv-LV" dirty="0"/>
              <a:t>Teksts 1 daļā</a:t>
            </a:r>
          </a:p>
          <a:p>
            <a:r>
              <a:rPr lang="lv-LV" dirty="0"/>
              <a:t>Teksts 1 daļā</a:t>
            </a: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ED6668-3A72-8908-5C31-CD6799AF0411}"/>
              </a:ext>
            </a:extLst>
          </p:cNvPr>
          <p:cNvSpPr/>
          <p:nvPr/>
        </p:nvSpPr>
        <p:spPr>
          <a:xfrm>
            <a:off x="390591" y="383119"/>
            <a:ext cx="41832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VIRSRAKSTS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6314D-C82E-5590-ADC8-7936DAB90F44}"/>
              </a:ext>
            </a:extLst>
          </p:cNvPr>
          <p:cNvSpPr/>
          <p:nvPr/>
        </p:nvSpPr>
        <p:spPr>
          <a:xfrm>
            <a:off x="390592" y="1056347"/>
            <a:ext cx="4896000" cy="6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28800" rIns="72000" bIns="0" rtlCol="0" anchor="ctr"/>
          <a:lstStyle/>
          <a:p>
            <a:r>
              <a:rPr lang="lv-LV" sz="4400" dirty="0">
                <a:solidFill>
                  <a:schemeClr val="tx1"/>
                </a:solidFill>
                <a:latin typeface="Arial Black" panose="020B0A04020102020204" pitchFamily="34" charset="0"/>
              </a:rPr>
              <a:t>1 VAI 2 RINDĀS</a:t>
            </a:r>
          </a:p>
        </p:txBody>
      </p:sp>
    </p:spTree>
    <p:extLst>
      <p:ext uri="{BB962C8B-B14F-4D97-AF65-F5344CB8AC3E}">
        <p14:creationId xmlns:p14="http://schemas.microsoft.com/office/powerpoint/2010/main" val="2777622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tveselosanas_fonds_Latvija">
      <a:dk1>
        <a:srgbClr val="000000"/>
      </a:dk1>
      <a:lt1>
        <a:sysClr val="window" lastClr="FFFFFF"/>
      </a:lt1>
      <a:dk2>
        <a:srgbClr val="00C992"/>
      </a:dk2>
      <a:lt2>
        <a:srgbClr val="AC61C8"/>
      </a:lt2>
      <a:accent1>
        <a:srgbClr val="FF8225"/>
      </a:accent1>
      <a:accent2>
        <a:srgbClr val="02B2FE"/>
      </a:accent2>
      <a:accent3>
        <a:srgbClr val="D64242"/>
      </a:accent3>
      <a:accent4>
        <a:srgbClr val="FEEE39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Custom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910A2DBCB114EAEB96296CC9CB1BA" ma:contentTypeVersion="15" ma:contentTypeDescription="Create a new document." ma:contentTypeScope="" ma:versionID="9f5827ea19e9f803e85661b8860b52f3">
  <xsd:schema xmlns:xsd="http://www.w3.org/2001/XMLSchema" xmlns:xs="http://www.w3.org/2001/XMLSchema" xmlns:p="http://schemas.microsoft.com/office/2006/metadata/properties" xmlns:ns2="9a916028-6196-4580-a12a-239b40ea346e" xmlns:ns3="334a538f-000b-41cb-bf8f-cca5bba70f83" targetNamespace="http://schemas.microsoft.com/office/2006/metadata/properties" ma:root="true" ma:fieldsID="85e3d00e053118c1caed944510c637a0" ns2:_="" ns3:_="">
    <xsd:import namespace="9a916028-6196-4580-a12a-239b40ea346e"/>
    <xsd:import namespace="334a538f-000b-41cb-bf8f-cca5bba70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16028-6196-4580-a12a-239b40ea3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7bde53e-b0a2-4e98-8550-8a152603f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a538f-000b-41cb-bf8f-cca5bba70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e4ddf27-1c0d-4adb-894e-f71ab14a9e2e}" ma:internalName="TaxCatchAll" ma:showField="CatchAllData" ma:web="334a538f-000b-41cb-bf8f-cca5bba70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9a916028-6196-4580-a12a-239b40ea346e" xsi:nil="true"/>
    <lcf76f155ced4ddcb4097134ff3c332f xmlns="9a916028-6196-4580-a12a-239b40ea346e">
      <Terms xmlns="http://schemas.microsoft.com/office/infopath/2007/PartnerControls"/>
    </lcf76f155ced4ddcb4097134ff3c332f>
    <TaxCatchAll xmlns="334a538f-000b-41cb-bf8f-cca5bba70f83" xsi:nil="true"/>
  </documentManagement>
</p:properties>
</file>

<file path=customXml/itemProps1.xml><?xml version="1.0" encoding="utf-8"?>
<ds:datastoreItem xmlns:ds="http://schemas.openxmlformats.org/officeDocument/2006/customXml" ds:itemID="{0FDD75B4-2391-4F4D-BD9A-A45CDD093B51}"/>
</file>

<file path=customXml/itemProps2.xml><?xml version="1.0" encoding="utf-8"?>
<ds:datastoreItem xmlns:ds="http://schemas.openxmlformats.org/officeDocument/2006/customXml" ds:itemID="{94E98CD6-D858-4824-BB5B-FCC92739E893}"/>
</file>

<file path=customXml/itemProps3.xml><?xml version="1.0" encoding="utf-8"?>
<ds:datastoreItem xmlns:ds="http://schemas.openxmlformats.org/officeDocument/2006/customXml" ds:itemID="{3066BA8F-360D-4BED-8E4C-93483098D75A}"/>
</file>

<file path=docProps/app.xml><?xml version="1.0" encoding="utf-8"?>
<Properties xmlns="http://schemas.openxmlformats.org/officeDocument/2006/extended-properties" xmlns:vt="http://schemas.openxmlformats.org/officeDocument/2006/docPropsVTypes">
  <TotalTime>6723</TotalTime>
  <Words>689</Words>
  <Application>Microsoft Office PowerPoint</Application>
  <PresentationFormat>Widescreen</PresentationFormat>
  <Paragraphs>197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Virsraksts vienā vai divās rindās</vt:lpstr>
      <vt:lpstr>Virsraksts vienā vai divās rindās</vt:lpstr>
      <vt:lpstr>Virsraksts vienā vai divās rindās</vt:lpstr>
      <vt:lpstr>Klimats un enerģētika  (tai skaitā RePowerEU)</vt:lpstr>
      <vt:lpstr>Virsraksts 1 vai 2 rindās</vt:lpstr>
      <vt:lpstr>PowerPoint Presentation</vt:lpstr>
      <vt:lpstr>PowerPoint Presentation</vt:lpstr>
      <vt:lpstr>PowerPoint Presentation</vt:lpstr>
      <vt:lpstr>Virsraksts vienā vai divās rindās</vt:lpstr>
      <vt:lpstr>Digitālā transformācija</vt:lpstr>
      <vt:lpstr>Virsraksts 1 vai 2 rindās</vt:lpstr>
      <vt:lpstr>PowerPoint Presentation</vt:lpstr>
      <vt:lpstr>PowerPoint Presentation</vt:lpstr>
      <vt:lpstr>PowerPoint Presentation</vt:lpstr>
      <vt:lpstr>Virsraksts vienā vai divās rindās</vt:lpstr>
      <vt:lpstr>Nevienlīdzības mazināšana</vt:lpstr>
      <vt:lpstr>Virsraksts 1 vai 2 rindās</vt:lpstr>
      <vt:lpstr>PowerPoint Presentation</vt:lpstr>
      <vt:lpstr>PowerPoint Presentation</vt:lpstr>
      <vt:lpstr>PowerPoint Presentation</vt:lpstr>
      <vt:lpstr>Virsraksts vienā vai divās rindās</vt:lpstr>
      <vt:lpstr>Ekonomikas transformācija</vt:lpstr>
      <vt:lpstr>Virsraksts 1 vai 2 rindās</vt:lpstr>
      <vt:lpstr>PowerPoint Presentation</vt:lpstr>
      <vt:lpstr>PowerPoint Presentation</vt:lpstr>
      <vt:lpstr>PowerPoint Presentation</vt:lpstr>
      <vt:lpstr>Virsraksts vienā vai divās rindās</vt:lpstr>
      <vt:lpstr>Veselība</vt:lpstr>
      <vt:lpstr>Virsraksts 1 vai 2 rindās</vt:lpstr>
      <vt:lpstr>PowerPoint Presentation</vt:lpstr>
      <vt:lpstr>PowerPoint Presentation</vt:lpstr>
      <vt:lpstr>PowerPoint Presentation</vt:lpstr>
      <vt:lpstr>Virsraksts vienā vai divās rindās</vt:lpstr>
      <vt:lpstr>Likuma vara</vt:lpstr>
      <vt:lpstr>Virsraksts 1 vai 2 rindās</vt:lpstr>
      <vt:lpstr>PowerPoint Presentation</vt:lpstr>
      <vt:lpstr>PowerPoint Presentation</vt:lpstr>
      <vt:lpstr>PowerPoint Presentation</vt:lpstr>
      <vt:lpstr>Virsraksts vienā vai divās rindās</vt:lpstr>
      <vt:lpstr>Elementi, kas var noderēt</vt:lpstr>
      <vt:lpstr>Elementi, kas var noderēt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Egija Ziedina</dc:creator>
  <cp:lastModifiedBy>Linda Kraule</cp:lastModifiedBy>
  <cp:revision>94</cp:revision>
  <dcterms:created xsi:type="dcterms:W3CDTF">2021-07-20T11:01:24Z</dcterms:created>
  <dcterms:modified xsi:type="dcterms:W3CDTF">2024-04-29T13:12:51Z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0x010100CFB910A2DBCB114EAEB96296CC9CB1BA</vt:lpwstr>
  </property>
</Properties>
</file>